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1"/>
    <p:sldMasterId id="2147483890" r:id="rId2"/>
    <p:sldMasterId id="2147483909" r:id="rId3"/>
  </p:sldMasterIdLst>
  <p:notesMasterIdLst>
    <p:notesMasterId r:id="rId20"/>
  </p:notesMasterIdLst>
  <p:sldIdLst>
    <p:sldId id="272" r:id="rId4"/>
    <p:sldId id="275" r:id="rId5"/>
    <p:sldId id="257" r:id="rId6"/>
    <p:sldId id="262" r:id="rId7"/>
    <p:sldId id="264" r:id="rId8"/>
    <p:sldId id="260" r:id="rId9"/>
    <p:sldId id="261" r:id="rId10"/>
    <p:sldId id="265" r:id="rId11"/>
    <p:sldId id="266" r:id="rId12"/>
    <p:sldId id="270" r:id="rId13"/>
    <p:sldId id="271" r:id="rId14"/>
    <p:sldId id="267" r:id="rId15"/>
    <p:sldId id="268" r:id="rId16"/>
    <p:sldId id="276" r:id="rId17"/>
    <p:sldId id="278" r:id="rId18"/>
    <p:sldId id="27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49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viewProps" Target="viewProps.xml"/></Relationships>
</file>

<file path=ppt/media/image1.jpeg>
</file>

<file path=ppt/media/image10.jpeg>
</file>

<file path=ppt/media/image11.png>
</file>

<file path=ppt/media/image12.jpeg>
</file>

<file path=ppt/media/image13.png>
</file>

<file path=ppt/media/image14.jpeg>
</file>

<file path=ppt/media/image15.jpeg>
</file>

<file path=ppt/media/image16.jpeg>
</file>

<file path=ppt/media/image17.jpeg>
</file>

<file path=ppt/media/image18.png>
</file>

<file path=ppt/media/image19.png>
</file>

<file path=ppt/media/image2.jpeg>
</file>

<file path=ppt/media/image20.jpeg>
</file>

<file path=ppt/media/image3.jp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8D6667-2CE3-4CBC-B654-DF06B4DD5636}" type="datetimeFigureOut">
              <a:rPr lang="en-US" smtClean="0"/>
              <a:t>5/27/2021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445227-FF66-45A6-A5BF-F5000F7B4684}" type="slidenum">
              <a:rPr lang="en-US" smtClean="0"/>
              <a:t>‹#›</a:t>
            </a:fld>
            <a:endParaRPr lang="en-US"/>
          </a:p>
        </p:txBody>
      </p:sp>
    </p:spTree>
    <p:extLst>
      <p:ext uri="{BB962C8B-B14F-4D97-AF65-F5344CB8AC3E}">
        <p14:creationId xmlns:p14="http://schemas.microsoft.com/office/powerpoint/2010/main" val="17240478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Gửi</a:t>
            </a:r>
            <a:r>
              <a:rPr lang="en-US" baseline="0" dirty="0"/>
              <a:t> </a:t>
            </a:r>
            <a:r>
              <a:rPr lang="en-US" baseline="0" dirty="0" err="1"/>
              <a:t>xe</a:t>
            </a:r>
            <a:r>
              <a:rPr lang="en-US" baseline="0" dirty="0"/>
              <a:t> A17, A4, A9, A5, AG3, AG4, AH</a:t>
            </a:r>
            <a:endParaRPr lang="en-US" dirty="0"/>
          </a:p>
        </p:txBody>
      </p:sp>
      <p:sp>
        <p:nvSpPr>
          <p:cNvPr id="4" name="Slide Number Placeholder 3"/>
          <p:cNvSpPr>
            <a:spLocks noGrp="1"/>
          </p:cNvSpPr>
          <p:nvPr>
            <p:ph type="sldNum" sz="quarter" idx="10"/>
          </p:nvPr>
        </p:nvSpPr>
        <p:spPr/>
        <p:txBody>
          <a:bodyPr/>
          <a:lstStyle/>
          <a:p>
            <a:fld id="{3E445227-FF66-45A6-A5BF-F5000F7B4684}" type="slidenum">
              <a:rPr lang="en-US" smtClean="0"/>
              <a:t>6</a:t>
            </a:fld>
            <a:endParaRPr lang="en-US"/>
          </a:p>
        </p:txBody>
      </p:sp>
    </p:spTree>
    <p:extLst>
      <p:ext uri="{BB962C8B-B14F-4D97-AF65-F5344CB8AC3E}">
        <p14:creationId xmlns:p14="http://schemas.microsoft.com/office/powerpoint/2010/main" val="200396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Các</a:t>
            </a:r>
            <a:r>
              <a:rPr lang="en-US" baseline="0" dirty="0"/>
              <a:t> </a:t>
            </a:r>
            <a:r>
              <a:rPr lang="en-US" baseline="0" dirty="0" err="1"/>
              <a:t>quán</a:t>
            </a:r>
            <a:r>
              <a:rPr lang="en-US" baseline="0" dirty="0"/>
              <a:t> </a:t>
            </a:r>
            <a:r>
              <a:rPr lang="en-US" baseline="0" dirty="0" err="1"/>
              <a:t>ăn</a:t>
            </a:r>
            <a:r>
              <a:rPr lang="en-US" baseline="0" dirty="0"/>
              <a:t> </a:t>
            </a:r>
            <a:r>
              <a:rPr lang="en-US" baseline="0" dirty="0" err="1"/>
              <a:t>khu</a:t>
            </a:r>
            <a:r>
              <a:rPr lang="en-US" baseline="0" dirty="0"/>
              <a:t> A </a:t>
            </a:r>
            <a:r>
              <a:rPr lang="en-US" baseline="0" dirty="0" err="1"/>
              <a:t>như</a:t>
            </a:r>
            <a:r>
              <a:rPr lang="en-US" baseline="0" dirty="0"/>
              <a:t> : A8, AG3, AH, A11, A6.</a:t>
            </a:r>
          </a:p>
        </p:txBody>
      </p:sp>
      <p:sp>
        <p:nvSpPr>
          <p:cNvPr id="4" name="Slide Number Placeholder 3"/>
          <p:cNvSpPr>
            <a:spLocks noGrp="1"/>
          </p:cNvSpPr>
          <p:nvPr>
            <p:ph type="sldNum" sz="quarter" idx="10"/>
          </p:nvPr>
        </p:nvSpPr>
        <p:spPr/>
        <p:txBody>
          <a:bodyPr/>
          <a:lstStyle/>
          <a:p>
            <a:fld id="{3E445227-FF66-45A6-A5BF-F5000F7B4684}" type="slidenum">
              <a:rPr lang="en-US" smtClean="0"/>
              <a:t>8</a:t>
            </a:fld>
            <a:endParaRPr lang="en-US"/>
          </a:p>
        </p:txBody>
      </p:sp>
    </p:spTree>
    <p:extLst>
      <p:ext uri="{BB962C8B-B14F-4D97-AF65-F5344CB8AC3E}">
        <p14:creationId xmlns:p14="http://schemas.microsoft.com/office/powerpoint/2010/main" val="2150351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A12</a:t>
            </a:r>
          </a:p>
        </p:txBody>
      </p:sp>
      <p:sp>
        <p:nvSpPr>
          <p:cNvPr id="4" name="Slide Number Placeholder 3"/>
          <p:cNvSpPr>
            <a:spLocks noGrp="1"/>
          </p:cNvSpPr>
          <p:nvPr>
            <p:ph type="sldNum" sz="quarter" idx="10"/>
          </p:nvPr>
        </p:nvSpPr>
        <p:spPr/>
        <p:txBody>
          <a:bodyPr/>
          <a:lstStyle/>
          <a:p>
            <a:fld id="{3E445227-FF66-45A6-A5BF-F5000F7B4684}" type="slidenum">
              <a:rPr lang="en-US" smtClean="0"/>
              <a:t>13</a:t>
            </a:fld>
            <a:endParaRPr lang="en-US"/>
          </a:p>
        </p:txBody>
      </p:sp>
    </p:spTree>
    <p:extLst>
      <p:ext uri="{BB962C8B-B14F-4D97-AF65-F5344CB8AC3E}">
        <p14:creationId xmlns:p14="http://schemas.microsoft.com/office/powerpoint/2010/main" val="1485064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B00EE-F805-4027-89F0-B4A36295F0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534D6BE-A6C1-4158-9344-D3AF6D3E41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8FAC7D-CE10-48B6-8F73-E778293172C3}"/>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a:extLst>
              <a:ext uri="{FF2B5EF4-FFF2-40B4-BE49-F238E27FC236}">
                <a16:creationId xmlns:a16="http://schemas.microsoft.com/office/drawing/2014/main" id="{07702ED7-37A2-4549-A5EA-E5C682A202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3B1046-24B7-4B5A-8E40-13C6E71EC151}"/>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68901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A40E8-FDCE-4354-A848-D626520879A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7DB666-9E19-4E7F-B6D3-7B9B0E59AE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5DADC1-5011-4C6A-9E54-14D730AF8D6B}"/>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a:extLst>
              <a:ext uri="{FF2B5EF4-FFF2-40B4-BE49-F238E27FC236}">
                <a16:creationId xmlns:a16="http://schemas.microsoft.com/office/drawing/2014/main" id="{3C62FCF1-083A-4E70-B11D-1008939A76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9F0E01-917F-4298-8EC3-0B194B9FE78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746922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371F2A-E3BE-425E-B70F-B63EEFA4AB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0341D4-DD62-495E-8319-D703C7AF9E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0104CA-55FA-440B-A7D5-42CA0CA63A88}"/>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a:extLst>
              <a:ext uri="{FF2B5EF4-FFF2-40B4-BE49-F238E27FC236}">
                <a16:creationId xmlns:a16="http://schemas.microsoft.com/office/drawing/2014/main" id="{CA2F6F38-4E1F-479A-ACBF-2DB4FDF329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CA20C-1478-4524-A0DE-71D70C7CF7A8}"/>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711402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C28A28C-4C6A-46EA-90C0-4EE0B89CC5C7}" type="datetimeFigureOut">
              <a:rPr lang="en-US" smtClean="0"/>
              <a:t>5/27/2021</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5DEF7F31-0B8A-474A-B86C-91F381754329}"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55219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28A28C-4C6A-46EA-90C0-4EE0B89CC5C7}" type="datetimeFigureOut">
              <a:rPr lang="en-US" smtClean="0"/>
              <a:pPr/>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2321948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3225471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C28A28C-4C6A-46EA-90C0-4EE0B89CC5C7}" type="datetimeFigureOut">
              <a:rPr lang="en-US" smtClean="0"/>
              <a:pPr/>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33677792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C28A28C-4C6A-46EA-90C0-4EE0B89CC5C7}" type="datetimeFigureOut">
              <a:rPr lang="en-US" smtClean="0"/>
              <a:pPr/>
              <a:t>5/27/2021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8984053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C28A28C-4C6A-46EA-90C0-4EE0B89CC5C7}" type="datetimeFigureOut">
              <a:rPr lang="en-US" smtClean="0"/>
              <a:t>5/27/2021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4869912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28A28C-4C6A-46EA-90C0-4EE0B89CC5C7}" type="datetimeFigureOut">
              <a:rPr lang="en-US" smtClean="0"/>
              <a:t>5/27/2021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7295353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28A28C-4C6A-46EA-90C0-4EE0B89CC5C7}" type="datetimeFigureOut">
              <a:rPr lang="en-US" smtClean="0"/>
              <a:pPr/>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1897969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020D-25A5-46B8-AEDF-8A1E3B5587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349031-34E3-4292-8105-9081B92DFC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BD73A7-BCAA-43E7-9FCE-72C55B4E69CC}"/>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a:extLst>
              <a:ext uri="{FF2B5EF4-FFF2-40B4-BE49-F238E27FC236}">
                <a16:creationId xmlns:a16="http://schemas.microsoft.com/office/drawing/2014/main" id="{209950F6-BFFA-4F29-9924-5DD7E1E579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A72CAA-45AB-48CA-B301-0626A7703CC2}"/>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8359075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28A28C-4C6A-46EA-90C0-4EE0B89CC5C7}" type="datetimeFigureOut">
              <a:rPr lang="en-US" smtClean="0"/>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6808923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28A28C-4C6A-46EA-90C0-4EE0B89CC5C7}" type="datetimeFigureOut">
              <a:rPr lang="en-US" smtClean="0"/>
              <a:pPr/>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16676313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28A28C-4C6A-46EA-90C0-4EE0B89CC5C7}" type="datetimeFigureOut">
              <a:rPr lang="en-US" smtClean="0"/>
              <a:pPr/>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12328625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28A28C-4C6A-46EA-90C0-4EE0B89CC5C7}" type="datetimeFigureOut">
              <a:rPr lang="en-US" smtClean="0"/>
              <a:pPr/>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EF7F31-0B8A-474A-B86C-91F381754329}" type="slidenum">
              <a:rPr lang="en-US" smtClean="0"/>
              <a:pPr/>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19202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28A28C-4C6A-46EA-90C0-4EE0B89CC5C7}" type="datetimeFigureOut">
              <a:rPr lang="en-US" smtClean="0"/>
              <a:pPr/>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30608942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C28A28C-4C6A-46EA-90C0-4EE0B89CC5C7}" type="datetimeFigureOut">
              <a:rPr lang="en-US" smtClean="0"/>
              <a:pPr/>
              <a:t>5/27/2021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22777348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C28A28C-4C6A-46EA-90C0-4EE0B89CC5C7}" type="datetimeFigureOut">
              <a:rPr lang="en-US" smtClean="0"/>
              <a:pPr/>
              <a:t>5/27/2021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2022984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28A28C-4C6A-46EA-90C0-4EE0B89CC5C7}" type="datetimeFigureOut">
              <a:rPr lang="en-US" smtClean="0"/>
              <a:pPr/>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25427804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28A28C-4C6A-46EA-90C0-4EE0B89CC5C7}" type="datetimeFigureOut">
              <a:rPr lang="en-US" smtClean="0"/>
              <a:pPr/>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EF7F31-0B8A-474A-B86C-91F381754329}" type="slidenum">
              <a:rPr lang="en-US" smtClean="0"/>
              <a:pPr/>
              <a:t>‹#›</a:t>
            </a:fld>
            <a:endParaRPr lang="en-US"/>
          </a:p>
        </p:txBody>
      </p:sp>
    </p:spTree>
    <p:extLst>
      <p:ext uri="{BB962C8B-B14F-4D97-AF65-F5344CB8AC3E}">
        <p14:creationId xmlns:p14="http://schemas.microsoft.com/office/powerpoint/2010/main" val="1822874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246511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5B231-C75C-486F-B4F4-C7EA98529E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552A899-49DC-4A9B-B5E0-62A3590057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B6D4FF-16FA-44FD-A8DA-92E378F9978D}"/>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a:extLst>
              <a:ext uri="{FF2B5EF4-FFF2-40B4-BE49-F238E27FC236}">
                <a16:creationId xmlns:a16="http://schemas.microsoft.com/office/drawing/2014/main" id="{4CAB9BD2-131B-4F94-A22C-8785F38071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3A0678-0E69-4C25-93B2-C3C7E7A57F7E}"/>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81258817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84176717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13175554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28A28C-4C6A-46EA-90C0-4EE0B89CC5C7}"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3554995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8C28A28C-4C6A-46EA-90C0-4EE0B89CC5C7}" type="datetimeFigureOut">
              <a:rPr lang="en-US" smtClean="0"/>
              <a:t>5/27/2021</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422061335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8C28A28C-4C6A-46EA-90C0-4EE0B89CC5C7}" type="datetimeFigureOut">
              <a:rPr lang="en-US" smtClean="0"/>
              <a:t>5/27/2021</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1367385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8C28A28C-4C6A-46EA-90C0-4EE0B89CC5C7}" type="datetimeFigureOut">
              <a:rPr lang="en-US" smtClean="0"/>
              <a:t>5/27/2021</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16199675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C28A28C-4C6A-46EA-90C0-4EE0B89CC5C7}" type="datetimeFigureOut">
              <a:rPr lang="en-US" smtClean="0"/>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3725793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8C28A28C-4C6A-46EA-90C0-4EE0B89CC5C7}" type="datetimeFigureOut">
              <a:rPr lang="en-US" smtClean="0"/>
              <a:t>5/27/2021</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04830717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8C28A28C-4C6A-46EA-90C0-4EE0B89CC5C7}" type="datetimeFigureOut">
              <a:rPr lang="en-US" smtClean="0"/>
              <a:t>5/27/2021</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38884171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C28A28C-4C6A-46EA-90C0-4EE0B89CC5C7}" type="datetimeFigureOut">
              <a:rPr lang="en-US" smtClean="0"/>
              <a:t>5/27/2021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892114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4E3E5-BFB0-468F-B4D8-836119A358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BBBA25-99CB-455B-85D3-BFB5351E84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BA57ED-D30D-4963-8999-1BDB072B45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F38CD2F-664E-4BA8-AC33-469C09BF90E0}"/>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6" name="Footer Placeholder 5">
            <a:extLst>
              <a:ext uri="{FF2B5EF4-FFF2-40B4-BE49-F238E27FC236}">
                <a16:creationId xmlns:a16="http://schemas.microsoft.com/office/drawing/2014/main" id="{6C54B26C-F196-47FD-8534-4089DD85EF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412AC3-DC0C-4AC2-AA93-484B637406F2}"/>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76498776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C28A28C-4C6A-46EA-90C0-4EE0B89CC5C7}" type="datetimeFigureOut">
              <a:rPr lang="en-US" smtClean="0"/>
              <a:t>5/27/2021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938064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ADF84-0CF9-4B14-A3D6-AC2A6D07A5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82E5F4-AD19-44D2-B60B-53F874F989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4B3444-CFB1-49E7-9EDC-DCA2745E3C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3E45DBA-DE4D-4EB8-8A5B-BCD800C209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909767-B5C0-441B-8AB7-AF5999F680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546319-D20E-4370-AA5A-EC1A72CB0C1E}"/>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8" name="Footer Placeholder 7">
            <a:extLst>
              <a:ext uri="{FF2B5EF4-FFF2-40B4-BE49-F238E27FC236}">
                <a16:creationId xmlns:a16="http://schemas.microsoft.com/office/drawing/2014/main" id="{2F98576A-8CAE-4FC3-873E-802E33EB595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026500-9DEE-404F-B7E9-A901D2DE4DE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4059654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BC4C6-334B-4FEE-9322-4DA59FA4A35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CEE50D0-ED04-4E44-802B-22E1495491FD}"/>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4" name="Footer Placeholder 3">
            <a:extLst>
              <a:ext uri="{FF2B5EF4-FFF2-40B4-BE49-F238E27FC236}">
                <a16:creationId xmlns:a16="http://schemas.microsoft.com/office/drawing/2014/main" id="{9A11DDDB-B189-4BB9-9EFC-4F51A1E766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1495AE-9152-49D0-BBDE-4617BA6D5F96}"/>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4492317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4B3128-C355-4CBD-98AE-140D3647DDF1}"/>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3" name="Footer Placeholder 2">
            <a:extLst>
              <a:ext uri="{FF2B5EF4-FFF2-40B4-BE49-F238E27FC236}">
                <a16:creationId xmlns:a16="http://schemas.microsoft.com/office/drawing/2014/main" id="{19EC4C61-DF44-4EBF-930D-C405BD5E50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8CAA88F-E28A-41C4-B260-83DE2E442EE0}"/>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786223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28325-2075-4519-9074-73EE4959EF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D4BEAE2-8D60-437A-8F10-27F3F80BA4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23F26A-F9F6-45BE-8575-D1934B4077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B37D9F-9BCE-4AA7-B0D5-A6913BFF516F}"/>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6" name="Footer Placeholder 5">
            <a:extLst>
              <a:ext uri="{FF2B5EF4-FFF2-40B4-BE49-F238E27FC236}">
                <a16:creationId xmlns:a16="http://schemas.microsoft.com/office/drawing/2014/main" id="{AB6FC522-1F3F-458C-9C5D-EE5ABA9D85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28D5A8-0A61-4A9C-BA56-557B8D4982C8}"/>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459525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58834-1390-4F4C-B3B1-00D4AAA1DF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76702B-9698-4794-A491-C1B02FF25C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BB5CB2-5211-49A1-B897-D0B2329B15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C7861E-A12F-4E9E-88FD-3C80E5A2DD59}"/>
              </a:ext>
            </a:extLst>
          </p:cNvPr>
          <p:cNvSpPr>
            <a:spLocks noGrp="1"/>
          </p:cNvSpPr>
          <p:nvPr>
            <p:ph type="dt" sz="half" idx="10"/>
          </p:nvPr>
        </p:nvSpPr>
        <p:spPr/>
        <p:txBody>
          <a:bodyPr/>
          <a:lstStyle/>
          <a:p>
            <a:fld id="{8C28A28C-4C6A-46EA-90C0-4EE0B89CC5C7}" type="datetimeFigureOut">
              <a:rPr lang="en-US" smtClean="0"/>
              <a:t>5/27/2021</a:t>
            </a:fld>
            <a:endParaRPr lang="en-US"/>
          </a:p>
        </p:txBody>
      </p:sp>
      <p:sp>
        <p:nvSpPr>
          <p:cNvPr id="6" name="Footer Placeholder 5">
            <a:extLst>
              <a:ext uri="{FF2B5EF4-FFF2-40B4-BE49-F238E27FC236}">
                <a16:creationId xmlns:a16="http://schemas.microsoft.com/office/drawing/2014/main" id="{754B7E37-6F86-44E6-B203-9255DBBAA2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A746D6-4997-4F2C-824D-A724498242DC}"/>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774601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3.jp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theme" Target="../theme/theme3.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49BDF3-FB3C-4044-A037-2B3BBEDAA7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90CE79-11E3-47CB-9BB7-7BE19EA393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EB1D33-BB88-4D3F-AB24-41677C1FC6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28A28C-4C6A-46EA-90C0-4EE0B89CC5C7}" type="datetimeFigureOut">
              <a:rPr lang="en-US" smtClean="0"/>
              <a:pPr/>
              <a:t>5/27/2021</a:t>
            </a:fld>
            <a:endParaRPr lang="en-US"/>
          </a:p>
        </p:txBody>
      </p:sp>
      <p:sp>
        <p:nvSpPr>
          <p:cNvPr id="5" name="Footer Placeholder 4">
            <a:extLst>
              <a:ext uri="{FF2B5EF4-FFF2-40B4-BE49-F238E27FC236}">
                <a16:creationId xmlns:a16="http://schemas.microsoft.com/office/drawing/2014/main" id="{25E98DD1-F855-434C-9731-7DDBFBE48E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EDE06D-AC94-4452-886E-9B6FA128D5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EF7F31-0B8A-474A-B86C-91F381754329}" type="slidenum">
              <a:rPr lang="en-US" smtClean="0"/>
              <a:pPr/>
              <a:t>‹#›</a:t>
            </a:fld>
            <a:endParaRPr lang="en-US"/>
          </a:p>
        </p:txBody>
      </p:sp>
    </p:spTree>
    <p:extLst>
      <p:ext uri="{BB962C8B-B14F-4D97-AF65-F5344CB8AC3E}">
        <p14:creationId xmlns:p14="http://schemas.microsoft.com/office/powerpoint/2010/main" val="2291013086"/>
      </p:ext>
    </p:extLst>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C28A28C-4C6A-46EA-90C0-4EE0B89CC5C7}" type="datetimeFigureOut">
              <a:rPr lang="en-US" smtClean="0"/>
              <a:pPr/>
              <a:t>5/27/2021</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5DEF7F31-0B8A-474A-B86C-91F381754329}" type="slidenum">
              <a:rPr lang="en-US" smtClean="0"/>
              <a:pPr/>
              <a:t>‹#›</a:t>
            </a:fld>
            <a:endParaRPr lang="en-US"/>
          </a:p>
        </p:txBody>
      </p:sp>
    </p:spTree>
    <p:extLst>
      <p:ext uri="{BB962C8B-B14F-4D97-AF65-F5344CB8AC3E}">
        <p14:creationId xmlns:p14="http://schemas.microsoft.com/office/powerpoint/2010/main" val="2853032782"/>
      </p:ext>
    </p:extLst>
  </p:cSld>
  <p:clrMap bg1="lt1" tx1="dk1" bg2="lt2" tx2="dk2" accent1="accent1" accent2="accent2" accent3="accent3" accent4="accent4" accent5="accent5" accent6="accent6" hlink="hlink" folHlink="folHlink"/>
  <p:sldLayoutIdLst>
    <p:sldLayoutId id="2147483891" r:id="rId1"/>
    <p:sldLayoutId id="2147483892" r:id="rId2"/>
    <p:sldLayoutId id="2147483893" r:id="rId3"/>
    <p:sldLayoutId id="2147483894" r:id="rId4"/>
    <p:sldLayoutId id="2147483895" r:id="rId5"/>
    <p:sldLayoutId id="2147483896" r:id="rId6"/>
    <p:sldLayoutId id="2147483897" r:id="rId7"/>
    <p:sldLayoutId id="2147483898" r:id="rId8"/>
    <p:sldLayoutId id="2147483899" r:id="rId9"/>
    <p:sldLayoutId id="2147483900" r:id="rId10"/>
    <p:sldLayoutId id="2147483901" r:id="rId11"/>
    <p:sldLayoutId id="2147483902" r:id="rId12"/>
    <p:sldLayoutId id="2147483903" r:id="rId13"/>
    <p:sldLayoutId id="2147483904" r:id="rId14"/>
    <p:sldLayoutId id="2147483905" r:id="rId15"/>
    <p:sldLayoutId id="2147483906" r:id="rId16"/>
    <p:sldLayoutId id="2147483907" r:id="rId17"/>
    <p:sldLayoutId id="2147483908"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8C28A28C-4C6A-46EA-90C0-4EE0B89CC5C7}" type="datetimeFigureOut">
              <a:rPr lang="en-US" smtClean="0"/>
              <a:pPr/>
              <a:t>5/27/2021</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5DEF7F31-0B8A-474A-B86C-91F381754329}" type="slidenum">
              <a:rPr lang="en-US" smtClean="0"/>
              <a:pPr/>
              <a:t>‹#›</a:t>
            </a:fld>
            <a:endParaRPr lang="en-US"/>
          </a:p>
        </p:txBody>
      </p:sp>
    </p:spTree>
    <p:extLst>
      <p:ext uri="{BB962C8B-B14F-4D97-AF65-F5344CB8AC3E}">
        <p14:creationId xmlns:p14="http://schemas.microsoft.com/office/powerpoint/2010/main" val="27751843"/>
      </p:ext>
    </p:extLst>
  </p:cSld>
  <p:clrMap bg1="lt1" tx1="dk1" bg2="lt2" tx2="dk2" accent1="accent1" accent2="accent2" accent3="accent3" accent4="accent4" accent5="accent5" accent6="accent6" hlink="hlink" folHlink="folHlink"/>
  <p:sldLayoutIdLst>
    <p:sldLayoutId id="2147483910" r:id="rId1"/>
    <p:sldLayoutId id="2147483911" r:id="rId2"/>
    <p:sldLayoutId id="2147483912" r:id="rId3"/>
    <p:sldLayoutId id="2147483913" r:id="rId4"/>
    <p:sldLayoutId id="2147483914" r:id="rId5"/>
    <p:sldLayoutId id="2147483915" r:id="rId6"/>
    <p:sldLayoutId id="2147483916" r:id="rId7"/>
    <p:sldLayoutId id="2147483917" r:id="rId8"/>
    <p:sldLayoutId id="2147483918" r:id="rId9"/>
    <p:sldLayoutId id="2147483919" r:id="rId10"/>
    <p:sldLayoutId id="2147483920"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10">
            <a:extLst>
              <a:ext uri="{FF2B5EF4-FFF2-40B4-BE49-F238E27FC236}">
                <a16:creationId xmlns:a16="http://schemas.microsoft.com/office/drawing/2014/main" id="{3492F455-3FAC-403B-8487-B2951BCC414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707052" y="533407"/>
            <a:ext cx="2715343" cy="3242202"/>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1B6F82D-4EE5-4FA3-9B84-19ABD41148E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rot="21297930">
            <a:off x="8462715" y="4479354"/>
            <a:ext cx="1985751" cy="1281713"/>
          </a:xfrm>
          <a:prstGeom prst="rect">
            <a:avLst/>
          </a:prstGeom>
          <a:noFill/>
          <a:effectLst/>
          <a:extLst>
            <a:ext uri="{909E8E84-426E-40DD-AFC4-6F175D3DCCD1}">
              <a14:hiddenFill xmlns:a14="http://schemas.microsoft.com/office/drawing/2010/main">
                <a:solidFill>
                  <a:srgbClr val="FFFFFF"/>
                </a:solidFill>
              </a14:hiddenFill>
            </a:ext>
          </a:extLst>
        </p:spPr>
      </p:pic>
      <p:sp>
        <p:nvSpPr>
          <p:cNvPr id="20" name="Title 1">
            <a:extLst>
              <a:ext uri="{FF2B5EF4-FFF2-40B4-BE49-F238E27FC236}">
                <a16:creationId xmlns:a16="http://schemas.microsoft.com/office/drawing/2014/main" id="{1BB05600-D822-480A-9F16-85CF393D01CD}"/>
              </a:ext>
            </a:extLst>
          </p:cNvPr>
          <p:cNvSpPr txBox="1">
            <a:spLocks/>
          </p:cNvSpPr>
          <p:nvPr/>
        </p:nvSpPr>
        <p:spPr>
          <a:xfrm rot="193847">
            <a:off x="391416" y="1038770"/>
            <a:ext cx="6432509" cy="2936024"/>
          </a:xfrm>
          <a:prstGeom prst="rect">
            <a:avLst/>
          </a:prstGeom>
        </p:spPr>
        <p:txBody>
          <a:bodyPr vert="horz" lIns="91440" tIns="45720" rIns="91440" bIns="45720" rtlCol="0" anchor="t">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en-US" sz="6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ĐỜI SỐNG SINH VIÊN Ở KTX</a:t>
            </a:r>
          </a:p>
        </p:txBody>
      </p:sp>
      <p:sp>
        <p:nvSpPr>
          <p:cNvPr id="21" name="Subtitle 2">
            <a:extLst>
              <a:ext uri="{FF2B5EF4-FFF2-40B4-BE49-F238E27FC236}">
                <a16:creationId xmlns:a16="http://schemas.microsoft.com/office/drawing/2014/main" id="{46A7C845-FE45-4A03-BDC3-7508FAE93F68}"/>
              </a:ext>
            </a:extLst>
          </p:cNvPr>
          <p:cNvSpPr txBox="1">
            <a:spLocks/>
          </p:cNvSpPr>
          <p:nvPr/>
        </p:nvSpPr>
        <p:spPr>
          <a:xfrm rot="21333269">
            <a:off x="554178" y="4843558"/>
            <a:ext cx="3482619" cy="1205993"/>
          </a:xfrm>
          <a:prstGeom prst="rect">
            <a:avLst/>
          </a:prstGeom>
        </p:spPr>
        <p:txBody>
          <a:bodyPr vert="horz" lIns="91440" tIns="45720" rIns="91440" bIns="45720" numCol="1" rtlCol="0" anchor="t">
            <a:prstTxWarp prst="textDeflateInflate">
              <a:avLst/>
            </a:prstTxWarp>
            <a:normAutofit/>
          </a:bodyPr>
          <a:lstStyle>
            <a:lvl1pPr marL="0" indent="0" algn="l" defTabSz="914400" rtl="0" eaLnBrk="1" latinLnBrk="0" hangingPunct="1">
              <a:lnSpc>
                <a:spcPct val="120000"/>
              </a:lnSpc>
              <a:spcBef>
                <a:spcPts val="1000"/>
              </a:spcBef>
              <a:buFont typeface="Arial" panose="020B0604020202020204" pitchFamily="34" charset="0"/>
              <a:buNone/>
              <a:defRPr sz="1800" kern="1200">
                <a:solidFill>
                  <a:schemeClr val="tx1"/>
                </a:solidFill>
                <a:latin typeface="+mn-lt"/>
                <a:ea typeface="+mn-ea"/>
                <a:cs typeface="+mn-cs"/>
              </a:defRPr>
            </a:lvl1pPr>
            <a:lvl2pPr marL="457200" indent="0" algn="ctr" defTabSz="914400" rtl="0" eaLnBrk="1" latinLnBrk="0" hangingPunct="1">
              <a:lnSpc>
                <a:spcPct val="120000"/>
              </a:lnSpc>
              <a:spcBef>
                <a:spcPts val="500"/>
              </a:spcBef>
              <a:buFontTx/>
              <a:buNone/>
              <a:defRPr sz="2000" b="1" kern="1200">
                <a:solidFill>
                  <a:schemeClr val="tx1"/>
                </a:solidFill>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FontTx/>
              <a:buNone/>
              <a:defRPr sz="1600" b="1" kern="1200">
                <a:solidFill>
                  <a:schemeClr val="tx1"/>
                </a:solidFill>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b="1">
                <a:ln w="13462">
                  <a:solidFill>
                    <a:schemeClr val="bg1"/>
                  </a:solidFill>
                  <a:prstDash val="solid"/>
                </a:ln>
                <a:effectLst>
                  <a:outerShdw dist="38100" dir="2700000" algn="bl" rotWithShape="0">
                    <a:schemeClr val="accent5"/>
                  </a:outerShdw>
                </a:effectLst>
                <a:latin typeface="Times New Roman" panose="02020603050405020304" pitchFamily="18" charset="0"/>
                <a:cs typeface="Times New Roman" panose="02020603050405020304" pitchFamily="18" charset="0"/>
              </a:rPr>
              <a:t>Nhóm 7 – Job’s skill</a:t>
            </a:r>
          </a:p>
          <a:p>
            <a:pPr algn="ctr"/>
            <a:r>
              <a:rPr lang="en-US">
                <a:latin typeface="Times New Roman" panose="02020603050405020304" pitchFamily="18" charset="0"/>
                <a:cs typeface="Times New Roman" panose="02020603050405020304" pitchFamily="18" charset="0"/>
              </a:rPr>
              <a:t>Có làm thì mới có ăn</a:t>
            </a:r>
          </a:p>
        </p:txBody>
      </p:sp>
      <p:sp>
        <p:nvSpPr>
          <p:cNvPr id="22" name="Rectangle 21">
            <a:extLst>
              <a:ext uri="{FF2B5EF4-FFF2-40B4-BE49-F238E27FC236}">
                <a16:creationId xmlns:a16="http://schemas.microsoft.com/office/drawing/2014/main" id="{B46ED0BC-445B-4AB8-B27A-FCAA02D90A95}"/>
              </a:ext>
            </a:extLst>
          </p:cNvPr>
          <p:cNvSpPr/>
          <p:nvPr/>
        </p:nvSpPr>
        <p:spPr>
          <a:xfrm>
            <a:off x="1348220" y="3892113"/>
            <a:ext cx="3264055" cy="523220"/>
          </a:xfrm>
          <a:prstGeom prst="rect">
            <a:avLst/>
          </a:prstGeom>
          <a:noFill/>
        </p:spPr>
        <p:txBody>
          <a:bodyPr wrap="square" lIns="91440" tIns="45720" rIns="91440" bIns="45720">
            <a:spAutoFit/>
          </a:bodyPr>
          <a:lstStyle/>
          <a:p>
            <a:pPr algn="ctr">
              <a:spcAft>
                <a:spcPts val="600"/>
              </a:spcAft>
            </a:pPr>
            <a:r>
              <a:rPr lang="en-US" sz="280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Đồ</a:t>
            </a:r>
            <a:r>
              <a:rPr lang="en-US" sz="280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án</a:t>
            </a:r>
            <a:r>
              <a:rPr lang="en-US" sz="280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cuối</a:t>
            </a:r>
            <a:r>
              <a:rPr lang="en-US" sz="280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280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kì</a:t>
            </a:r>
            <a:endParaRPr lang="en-US" sz="2800" b="0" cap="none" spc="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7014711"/>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1369FF-5037-4559-8858-B7521208DF39}"/>
              </a:ext>
            </a:extLst>
          </p:cNvPr>
          <p:cNvSpPr/>
          <p:nvPr/>
        </p:nvSpPr>
        <p:spPr>
          <a:xfrm>
            <a:off x="863601" y="1579880"/>
            <a:ext cx="2509520" cy="923330"/>
          </a:xfrm>
          <a:prstGeom prst="rect">
            <a:avLst/>
          </a:prstGeom>
          <a:solidFill>
            <a:schemeClr val="tx2">
              <a:lumMod val="25000"/>
              <a:lumOff val="75000"/>
            </a:schemeClr>
          </a:solidFill>
          <a:effectLst>
            <a:outerShdw blurRad="50800" dist="38100" dir="8100000" algn="tr" rotWithShape="0">
              <a:prstClr val="black">
                <a:alpha val="40000"/>
              </a:prstClr>
            </a:outerShdw>
            <a:softEdge rad="12700"/>
          </a:effectLst>
        </p:spPr>
        <p:txBody>
          <a:bodyPr wrap="square" lIns="91440" tIns="45720" rIns="91440" bIns="45720">
            <a:spAutoFit/>
          </a:bodyPr>
          <a:lstStyle/>
          <a:p>
            <a:pPr algn="just"/>
            <a:r>
              <a:rPr lang="en-US" sz="5400" b="1" cap="none" spc="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Times New Roman" panose="02020603050405020304" pitchFamily="18" charset="0"/>
                <a:cs typeface="Times New Roman" panose="02020603050405020304" pitchFamily="18" charset="0"/>
              </a:rPr>
              <a:t>Giải trí</a:t>
            </a:r>
          </a:p>
        </p:txBody>
      </p:sp>
      <p:pic>
        <p:nvPicPr>
          <p:cNvPr id="8196" name="Picture 4" descr="Không có mô tả.">
            <a:extLst>
              <a:ext uri="{FF2B5EF4-FFF2-40B4-BE49-F238E27FC236}">
                <a16:creationId xmlns:a16="http://schemas.microsoft.com/office/drawing/2014/main" id="{33FB4FAA-18B1-435E-AEF5-11E6EF9200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8161" y="1325880"/>
            <a:ext cx="7315200" cy="54864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63C4B863-0A12-4EEF-A796-7FCEB04C8190}"/>
              </a:ext>
            </a:extLst>
          </p:cNvPr>
          <p:cNvSpPr/>
          <p:nvPr/>
        </p:nvSpPr>
        <p:spPr>
          <a:xfrm>
            <a:off x="606349" y="2967335"/>
            <a:ext cx="3223961" cy="923330"/>
          </a:xfrm>
          <a:prstGeom prst="rect">
            <a:avLst/>
          </a:prstGeom>
          <a:noFill/>
        </p:spPr>
        <p:txBody>
          <a:bodyPr wrap="none" lIns="91440" tIns="45720" rIns="91440" bIns="45720">
            <a:spAutoFit/>
          </a:bodyPr>
          <a:lstStyle/>
          <a:p>
            <a:pPr algn="ctr"/>
            <a:r>
              <a:rPr lang="en-US" sz="5400" b="1">
                <a:ln w="9525">
                  <a:solidFill>
                    <a:srgbClr val="0070C0"/>
                  </a:solidFill>
                  <a:prstDash val="solid"/>
                </a:ln>
                <a:solidFill>
                  <a:srgbClr val="FFFF00"/>
                </a:solidFill>
                <a:effectLst>
                  <a:outerShdw blurRad="12700" dist="38100" dir="2700000" algn="tl" rotWithShape="0">
                    <a:schemeClr val="bg1">
                      <a:lumMod val="50000"/>
                    </a:schemeClr>
                  </a:outerShdw>
                </a:effectLst>
              </a:rPr>
              <a:t>Mini stop</a:t>
            </a:r>
          </a:p>
        </p:txBody>
      </p:sp>
    </p:spTree>
    <p:extLst>
      <p:ext uri="{BB962C8B-B14F-4D97-AF65-F5344CB8AC3E}">
        <p14:creationId xmlns:p14="http://schemas.microsoft.com/office/powerpoint/2010/main" val="3441439321"/>
      </p:ext>
    </p:extLst>
  </p:cSld>
  <p:clrMapOvr>
    <a:masterClrMapping/>
  </p:clrMapOvr>
  <mc:AlternateContent xmlns:mc="http://schemas.openxmlformats.org/markup-compatibility/2006" xmlns:p15="http://schemas.microsoft.com/office/powerpoint/2012/main">
    <mc:Choice Requires="p15">
      <p:transition spd="slow">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1369FF-5037-4559-8858-B7521208DF39}"/>
              </a:ext>
            </a:extLst>
          </p:cNvPr>
          <p:cNvSpPr/>
          <p:nvPr/>
        </p:nvSpPr>
        <p:spPr>
          <a:xfrm>
            <a:off x="9184641" y="772775"/>
            <a:ext cx="2509520" cy="923330"/>
          </a:xfrm>
          <a:prstGeom prst="rect">
            <a:avLst/>
          </a:prstGeom>
          <a:solidFill>
            <a:schemeClr val="tx2">
              <a:lumMod val="25000"/>
              <a:lumOff val="75000"/>
            </a:schemeClr>
          </a:solidFill>
          <a:effectLst>
            <a:outerShdw blurRad="50800" dist="38100" dir="8100000" algn="tr" rotWithShape="0">
              <a:prstClr val="black">
                <a:alpha val="40000"/>
              </a:prstClr>
            </a:outerShdw>
            <a:softEdge rad="12700"/>
          </a:effectLst>
        </p:spPr>
        <p:txBody>
          <a:bodyPr wrap="square" lIns="91440" tIns="45720" rIns="91440" bIns="45720">
            <a:spAutoFit/>
          </a:bodyPr>
          <a:lstStyle/>
          <a:p>
            <a:pPr algn="just"/>
            <a:r>
              <a:rPr lang="en-US" sz="5400" b="1" cap="none" spc="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Times New Roman" panose="02020603050405020304" pitchFamily="18" charset="0"/>
                <a:cs typeface="Times New Roman" panose="02020603050405020304" pitchFamily="18" charset="0"/>
              </a:rPr>
              <a:t>Giải trí</a:t>
            </a:r>
          </a:p>
        </p:txBody>
      </p:sp>
      <p:sp>
        <p:nvSpPr>
          <p:cNvPr id="10" name="Rectangle 9">
            <a:extLst>
              <a:ext uri="{FF2B5EF4-FFF2-40B4-BE49-F238E27FC236}">
                <a16:creationId xmlns:a16="http://schemas.microsoft.com/office/drawing/2014/main" id="{63C4B863-0A12-4EEF-A796-7FCEB04C8190}"/>
              </a:ext>
            </a:extLst>
          </p:cNvPr>
          <p:cNvSpPr/>
          <p:nvPr/>
        </p:nvSpPr>
        <p:spPr>
          <a:xfrm>
            <a:off x="8699020" y="2804775"/>
            <a:ext cx="3480761" cy="923330"/>
          </a:xfrm>
          <a:prstGeom prst="rect">
            <a:avLst/>
          </a:prstGeom>
          <a:noFill/>
        </p:spPr>
        <p:txBody>
          <a:bodyPr wrap="none" lIns="91440" tIns="45720" rIns="91440" bIns="45720">
            <a:spAutoFit/>
          </a:bodyPr>
          <a:lstStyle/>
          <a:p>
            <a:pPr algn="ctr"/>
            <a:r>
              <a:rPr lang="en-US" sz="5400" b="1" dirty="0" err="1">
                <a:ln w="9525">
                  <a:solidFill>
                    <a:schemeClr val="bg1"/>
                  </a:solidFill>
                  <a:prstDash val="solid"/>
                </a:ln>
                <a:solidFill>
                  <a:schemeClr val="accent3">
                    <a:lumMod val="50000"/>
                  </a:schemeClr>
                </a:solidFill>
                <a:effectLst>
                  <a:outerShdw blurRad="12700" dist="38100" dir="2700000" algn="tl" rotWithShape="0">
                    <a:schemeClr val="bg1">
                      <a:lumMod val="50000"/>
                    </a:schemeClr>
                  </a:outerShdw>
                </a:effectLst>
              </a:rPr>
              <a:t>Tiệm</a:t>
            </a:r>
            <a:r>
              <a:rPr lang="en-US" sz="5400" b="1" dirty="0">
                <a:ln w="9525">
                  <a:solidFill>
                    <a:schemeClr val="bg1"/>
                  </a:solidFill>
                  <a:prstDash val="solid"/>
                </a:ln>
                <a:solidFill>
                  <a:schemeClr val="accent3">
                    <a:lumMod val="50000"/>
                  </a:schemeClr>
                </a:solidFill>
                <a:effectLst>
                  <a:outerShdw blurRad="12700" dist="38100" dir="2700000" algn="tl" rotWithShape="0">
                    <a:schemeClr val="bg1">
                      <a:lumMod val="50000"/>
                    </a:schemeClr>
                  </a:outerShdw>
                </a:effectLst>
              </a:rPr>
              <a:t> Cafe</a:t>
            </a:r>
          </a:p>
        </p:txBody>
      </p:sp>
      <p:pic>
        <p:nvPicPr>
          <p:cNvPr id="9218" name="Picture 2" descr="Không có mô tả.">
            <a:extLst>
              <a:ext uri="{FF2B5EF4-FFF2-40B4-BE49-F238E27FC236}">
                <a16:creationId xmlns:a16="http://schemas.microsoft.com/office/drawing/2014/main" id="{4EA9FB89-0C0C-4EE1-B571-10E763B588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399" y="505460"/>
            <a:ext cx="8036560" cy="60274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6795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324BBE-F291-4BB9-9204-891ABD71BBC1}"/>
              </a:ext>
            </a:extLst>
          </p:cNvPr>
          <p:cNvSpPr/>
          <p:nvPr/>
        </p:nvSpPr>
        <p:spPr>
          <a:xfrm>
            <a:off x="4841240" y="254615"/>
            <a:ext cx="2509520" cy="923330"/>
          </a:xfrm>
          <a:prstGeom prst="rect">
            <a:avLst/>
          </a:prstGeom>
          <a:solidFill>
            <a:schemeClr val="tx2">
              <a:lumMod val="25000"/>
              <a:lumOff val="75000"/>
            </a:schemeClr>
          </a:solidFill>
          <a:effectLst>
            <a:outerShdw blurRad="50800" dist="38100" dir="8100000" algn="tr" rotWithShape="0">
              <a:prstClr val="black">
                <a:alpha val="40000"/>
              </a:prstClr>
            </a:outerShdw>
            <a:softEdge rad="12700"/>
          </a:effectLst>
        </p:spPr>
        <p:txBody>
          <a:bodyPr wrap="square" lIns="91440" tIns="45720" rIns="91440" bIns="45720">
            <a:spAutoFit/>
          </a:bodyPr>
          <a:lstStyle/>
          <a:p>
            <a:pPr algn="just"/>
            <a:r>
              <a:rPr lang="en-US" sz="5400" b="1" cap="none" spc="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Times New Roman" panose="02020603050405020304" pitchFamily="18" charset="0"/>
                <a:cs typeface="Times New Roman" panose="02020603050405020304" pitchFamily="18" charset="0"/>
              </a:rPr>
              <a:t>Giải trí</a:t>
            </a:r>
          </a:p>
        </p:txBody>
      </p:sp>
      <p:pic>
        <p:nvPicPr>
          <p:cNvPr id="10242" name="Picture 2" descr="Không có mô tả.">
            <a:extLst>
              <a:ext uri="{FF2B5EF4-FFF2-40B4-BE49-F238E27FC236}">
                <a16:creationId xmlns:a16="http://schemas.microsoft.com/office/drawing/2014/main" id="{2C821DBD-D048-4A6C-A485-A5EF96BD52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00" y="1376517"/>
            <a:ext cx="6073009" cy="323972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Không có mô tả.">
            <a:extLst>
              <a:ext uri="{FF2B5EF4-FFF2-40B4-BE49-F238E27FC236}">
                <a16:creationId xmlns:a16="http://schemas.microsoft.com/office/drawing/2014/main" id="{BD6B8B4C-529A-43AC-93EC-34084D862F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2281" y="1376517"/>
            <a:ext cx="4319639" cy="323972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3F35879-4B01-4A2E-9C6B-FAE7C9FBA531}"/>
              </a:ext>
            </a:extLst>
          </p:cNvPr>
          <p:cNvSpPr txBox="1"/>
          <p:nvPr/>
        </p:nvSpPr>
        <p:spPr>
          <a:xfrm>
            <a:off x="1859252" y="5250650"/>
            <a:ext cx="8473495" cy="461665"/>
          </a:xfrm>
          <a:prstGeom prst="rect">
            <a:avLst/>
          </a:prstGeom>
          <a:noFill/>
        </p:spPr>
        <p:txBody>
          <a:bodyPr wrap="square" rtlCol="0">
            <a:spAutoFit/>
          </a:bodyPr>
          <a:lstStyle/>
          <a:p>
            <a:pPr algn="just"/>
            <a:r>
              <a:rPr lang="en-US" sz="2400">
                <a:latin typeface="Times New Roman" panose="02020603050405020304" pitchFamily="18" charset="0"/>
                <a:cs typeface="Times New Roman" panose="02020603050405020304" pitchFamily="18" charset="0"/>
              </a:rPr>
              <a:t>Và còn rất nhiều các loại hình giải trí khác đang chờ bạn khám phá</a:t>
            </a:r>
            <a:endParaRPr lang="vi-VN" sz="2400" b="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3023259"/>
      </p:ext>
    </p:extLst>
  </p:cSld>
  <p:clrMapOvr>
    <a:masterClrMapping/>
  </p:clrMapOvr>
  <mc:AlternateContent xmlns:mc="http://schemas.openxmlformats.org/markup-compatibility/2006" xmlns:p14="http://schemas.microsoft.com/office/powerpoint/2010/main">
    <mc:Choice Requires="p14">
      <p:transition spd="med">
        <p14:flip dir="r"/>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Không có mô tả.">
            <a:extLst>
              <a:ext uri="{FF2B5EF4-FFF2-40B4-BE49-F238E27FC236}">
                <a16:creationId xmlns:a16="http://schemas.microsoft.com/office/drawing/2014/main" id="{120E9481-AC9A-4427-89A9-E3DEF929E8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6880" y="556260"/>
            <a:ext cx="7660640" cy="574548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E5E2D23-B9ED-4F12-8170-5FD70D0E43D3}"/>
              </a:ext>
            </a:extLst>
          </p:cNvPr>
          <p:cNvSpPr/>
          <p:nvPr/>
        </p:nvSpPr>
        <p:spPr>
          <a:xfrm>
            <a:off x="365706" y="922064"/>
            <a:ext cx="9225327" cy="923330"/>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just"/>
            <a:r>
              <a:rPr lang="en-US" sz="5400" b="1">
                <a:ln/>
                <a:solidFill>
                  <a:schemeClr val="accent4"/>
                </a:solidFill>
                <a:latin typeface="Times New Roman" panose="02020603050405020304" pitchFamily="18" charset="0"/>
                <a:cs typeface="Times New Roman" panose="02020603050405020304" pitchFamily="18" charset="0"/>
              </a:rPr>
              <a:t>Giặt sấy</a:t>
            </a:r>
          </a:p>
        </p:txBody>
      </p:sp>
      <p:sp>
        <p:nvSpPr>
          <p:cNvPr id="7" name="TextBox 6">
            <a:extLst>
              <a:ext uri="{FF2B5EF4-FFF2-40B4-BE49-F238E27FC236}">
                <a16:creationId xmlns:a16="http://schemas.microsoft.com/office/drawing/2014/main" id="{7744DAB9-B195-43E1-BCD0-15C9DB0DDA7A}"/>
              </a:ext>
            </a:extLst>
          </p:cNvPr>
          <p:cNvSpPr txBox="1"/>
          <p:nvPr/>
        </p:nvSpPr>
        <p:spPr>
          <a:xfrm>
            <a:off x="127819" y="2111808"/>
            <a:ext cx="3102399" cy="1938992"/>
          </a:xfrm>
          <a:prstGeom prst="rect">
            <a:avLst/>
          </a:prstGeom>
          <a:noFill/>
        </p:spPr>
        <p:txBody>
          <a:bodyPr wrap="square" rtlCol="0">
            <a:spAutoFit/>
          </a:bodyPr>
          <a:lstStyle/>
          <a:p>
            <a:pPr algn="just"/>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số</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tòa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còn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tiệm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sấy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ưu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đãi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phù</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hợp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sinh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viên</a:t>
            </a:r>
            <a:endParaRPr lang="en-US" sz="2400" b="1" dirty="0">
              <a:latin typeface="Times New Roman" panose="02020603050405020304" pitchFamily="18" charset="0"/>
              <a:cs typeface="Times New Roman" panose="02020603050405020304" pitchFamily="18" charset="0"/>
            </a:endParaRPr>
          </a:p>
          <a:p>
            <a:pPr algn="just"/>
            <a:endParaRPr lang="vi-V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7620856"/>
      </p:ext>
    </p:extLst>
  </p:cSld>
  <p:clrMapOvr>
    <a:masterClrMapping/>
  </p:clrMapOvr>
  <p:transition spd="slow">
    <p:check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0AB43E-C7F1-4796-871A-7C86E4F98631}"/>
              </a:ext>
            </a:extLst>
          </p:cNvPr>
          <p:cNvSpPr>
            <a:spLocks noGrp="1"/>
          </p:cNvSpPr>
          <p:nvPr>
            <p:ph idx="1"/>
          </p:nvPr>
        </p:nvSpPr>
        <p:spPr/>
        <p:txBody>
          <a:bodyPr/>
          <a:lstStyle/>
          <a:p>
            <a:r>
              <a:rPr lang="en-US" dirty="0" err="1"/>
              <a:t>Cuộc</a:t>
            </a:r>
            <a:r>
              <a:rPr lang="en-US" dirty="0"/>
              <a:t> </a:t>
            </a:r>
            <a:r>
              <a:rPr lang="en-US" dirty="0" err="1"/>
              <a:t>sống</a:t>
            </a:r>
            <a:r>
              <a:rPr lang="en-US" dirty="0"/>
              <a:t> ở </a:t>
            </a:r>
            <a:r>
              <a:rPr lang="en-US" dirty="0" err="1"/>
              <a:t>ktx</a:t>
            </a:r>
            <a:r>
              <a:rPr lang="en-US" dirty="0"/>
              <a:t> </a:t>
            </a:r>
            <a:r>
              <a:rPr lang="en-US" dirty="0" err="1"/>
              <a:t>của</a:t>
            </a:r>
            <a:r>
              <a:rPr lang="en-US" dirty="0"/>
              <a:t> </a:t>
            </a:r>
            <a:r>
              <a:rPr lang="en-US" dirty="0" err="1"/>
              <a:t>các</a:t>
            </a:r>
            <a:r>
              <a:rPr lang="en-US" dirty="0"/>
              <a:t> </a:t>
            </a:r>
            <a:r>
              <a:rPr lang="en-US" dirty="0" err="1"/>
              <a:t>bạn</a:t>
            </a:r>
            <a:r>
              <a:rPr lang="en-US" dirty="0"/>
              <a:t> </a:t>
            </a:r>
            <a:r>
              <a:rPr lang="en-US" dirty="0" err="1"/>
              <a:t>sinh</a:t>
            </a:r>
            <a:r>
              <a:rPr lang="en-US" dirty="0"/>
              <a:t> </a:t>
            </a:r>
            <a:r>
              <a:rPr lang="en-US" dirty="0" err="1"/>
              <a:t>viên</a:t>
            </a:r>
            <a:r>
              <a:rPr lang="en-US" dirty="0"/>
              <a:t> </a:t>
            </a:r>
            <a:r>
              <a:rPr lang="en-US" dirty="0" err="1"/>
              <a:t>khá</a:t>
            </a:r>
            <a:r>
              <a:rPr lang="en-US" dirty="0"/>
              <a:t> </a:t>
            </a:r>
            <a:r>
              <a:rPr lang="en-US" dirty="0" err="1"/>
              <a:t>tiện</a:t>
            </a:r>
            <a:r>
              <a:rPr lang="en-US" dirty="0"/>
              <a:t> </a:t>
            </a:r>
            <a:r>
              <a:rPr lang="en-US" dirty="0" err="1"/>
              <a:t>nghi</a:t>
            </a:r>
            <a:r>
              <a:rPr lang="en-US" dirty="0"/>
              <a:t> </a:t>
            </a:r>
            <a:r>
              <a:rPr lang="en-US" dirty="0" err="1"/>
              <a:t>với</a:t>
            </a:r>
            <a:r>
              <a:rPr lang="en-US" dirty="0"/>
              <a:t> </a:t>
            </a:r>
            <a:r>
              <a:rPr lang="en-US" dirty="0" err="1"/>
              <a:t>đầy</a:t>
            </a:r>
            <a:r>
              <a:rPr lang="en-US" dirty="0"/>
              <a:t> </a:t>
            </a:r>
            <a:r>
              <a:rPr lang="en-US" dirty="0" err="1"/>
              <a:t>đủ</a:t>
            </a:r>
            <a:r>
              <a:rPr lang="en-US" dirty="0"/>
              <a:t> </a:t>
            </a:r>
            <a:r>
              <a:rPr lang="en-US" dirty="0" err="1"/>
              <a:t>dịch</a:t>
            </a:r>
            <a:r>
              <a:rPr lang="en-US" dirty="0"/>
              <a:t> </a:t>
            </a:r>
            <a:r>
              <a:rPr lang="en-US" dirty="0" err="1"/>
              <a:t>vụ</a:t>
            </a:r>
            <a:r>
              <a:rPr lang="en-US" dirty="0"/>
              <a:t> </a:t>
            </a:r>
            <a:r>
              <a:rPr lang="en-US" dirty="0" err="1"/>
              <a:t>cần</a:t>
            </a:r>
            <a:r>
              <a:rPr lang="en-US" dirty="0"/>
              <a:t> </a:t>
            </a:r>
            <a:r>
              <a:rPr lang="en-US" dirty="0" err="1"/>
              <a:t>thiết</a:t>
            </a:r>
            <a:r>
              <a:rPr lang="en-US" dirty="0"/>
              <a:t>. </a:t>
            </a:r>
            <a:r>
              <a:rPr lang="en-US" dirty="0" err="1"/>
              <a:t>Vẫn</a:t>
            </a:r>
            <a:r>
              <a:rPr lang="en-US" dirty="0"/>
              <a:t> </a:t>
            </a:r>
            <a:r>
              <a:rPr lang="en-US" dirty="0" err="1"/>
              <a:t>tồn</a:t>
            </a:r>
            <a:r>
              <a:rPr lang="en-US" dirty="0"/>
              <a:t> </a:t>
            </a:r>
            <a:r>
              <a:rPr lang="en-US" dirty="0" err="1"/>
              <a:t>tại</a:t>
            </a:r>
            <a:r>
              <a:rPr lang="en-US" dirty="0"/>
              <a:t> </a:t>
            </a:r>
            <a:r>
              <a:rPr lang="en-US" dirty="0" err="1"/>
              <a:t>một</a:t>
            </a:r>
            <a:r>
              <a:rPr lang="en-US" dirty="0"/>
              <a:t> </a:t>
            </a:r>
            <a:r>
              <a:rPr lang="en-US" dirty="0" err="1"/>
              <a:t>số</a:t>
            </a:r>
            <a:r>
              <a:rPr lang="en-US" dirty="0"/>
              <a:t> </a:t>
            </a:r>
            <a:r>
              <a:rPr lang="en-US" dirty="0" err="1"/>
              <a:t>khó</a:t>
            </a:r>
            <a:r>
              <a:rPr lang="en-US" dirty="0"/>
              <a:t> </a:t>
            </a:r>
            <a:r>
              <a:rPr lang="en-US" dirty="0" err="1"/>
              <a:t>khăn</a:t>
            </a:r>
            <a:r>
              <a:rPr lang="en-US" dirty="0"/>
              <a:t> </a:t>
            </a:r>
            <a:r>
              <a:rPr lang="en-US" dirty="0" err="1"/>
              <a:t>nhưng</a:t>
            </a:r>
            <a:r>
              <a:rPr lang="en-US" dirty="0"/>
              <a:t> </a:t>
            </a:r>
            <a:r>
              <a:rPr lang="en-US" dirty="0" err="1"/>
              <a:t>các</a:t>
            </a:r>
            <a:r>
              <a:rPr lang="en-US" dirty="0"/>
              <a:t> </a:t>
            </a:r>
            <a:r>
              <a:rPr lang="en-US" dirty="0" err="1"/>
              <a:t>bạn</a:t>
            </a:r>
            <a:r>
              <a:rPr lang="en-US" dirty="0"/>
              <a:t> </a:t>
            </a:r>
            <a:r>
              <a:rPr lang="en-US" dirty="0" err="1"/>
              <a:t>đều</a:t>
            </a:r>
            <a:r>
              <a:rPr lang="en-US" dirty="0"/>
              <a:t> </a:t>
            </a:r>
            <a:r>
              <a:rPr lang="en-US" dirty="0" err="1"/>
              <a:t>cố</a:t>
            </a:r>
            <a:r>
              <a:rPr lang="en-US" dirty="0"/>
              <a:t> </a:t>
            </a:r>
            <a:r>
              <a:rPr lang="en-US" dirty="0" err="1"/>
              <a:t>gắng</a:t>
            </a:r>
            <a:r>
              <a:rPr lang="en-US" dirty="0"/>
              <a:t> </a:t>
            </a:r>
            <a:r>
              <a:rPr lang="en-US" dirty="0" err="1"/>
              <a:t>vượt</a:t>
            </a:r>
            <a:r>
              <a:rPr lang="en-US" dirty="0"/>
              <a:t> qua</a:t>
            </a:r>
          </a:p>
          <a:p>
            <a:endParaRPr lang="en-US" dirty="0"/>
          </a:p>
          <a:p>
            <a:r>
              <a:rPr lang="en-US" dirty="0" err="1"/>
              <a:t>Nếu</a:t>
            </a:r>
            <a:r>
              <a:rPr lang="en-US" dirty="0"/>
              <a:t> </a:t>
            </a:r>
            <a:r>
              <a:rPr lang="en-US" dirty="0" err="1"/>
              <a:t>bạn</a:t>
            </a:r>
            <a:r>
              <a:rPr lang="en-US" dirty="0"/>
              <a:t> </a:t>
            </a:r>
            <a:r>
              <a:rPr lang="en-US" dirty="0" err="1"/>
              <a:t>là</a:t>
            </a:r>
            <a:r>
              <a:rPr lang="en-US" dirty="0"/>
              <a:t> </a:t>
            </a:r>
            <a:r>
              <a:rPr lang="en-US" dirty="0" err="1"/>
              <a:t>một</a:t>
            </a:r>
            <a:r>
              <a:rPr lang="en-US" dirty="0"/>
              <a:t> </a:t>
            </a:r>
            <a:r>
              <a:rPr lang="en-US" dirty="0" err="1"/>
              <a:t>sinh</a:t>
            </a:r>
            <a:r>
              <a:rPr lang="en-US" dirty="0"/>
              <a:t> </a:t>
            </a:r>
            <a:r>
              <a:rPr lang="en-US" dirty="0" err="1"/>
              <a:t>viên</a:t>
            </a:r>
            <a:r>
              <a:rPr lang="en-US" dirty="0"/>
              <a:t> ở </a:t>
            </a:r>
            <a:r>
              <a:rPr lang="en-US" dirty="0" err="1"/>
              <a:t>ktx</a:t>
            </a:r>
            <a:r>
              <a:rPr lang="en-US" dirty="0"/>
              <a:t> </a:t>
            </a:r>
            <a:r>
              <a:rPr lang="en-US" dirty="0" err="1"/>
              <a:t>có</a:t>
            </a:r>
            <a:r>
              <a:rPr lang="en-US" dirty="0"/>
              <a:t> </a:t>
            </a:r>
            <a:r>
              <a:rPr lang="en-US" dirty="0" err="1"/>
              <a:t>tâm</a:t>
            </a:r>
            <a:r>
              <a:rPr lang="en-US" dirty="0"/>
              <a:t> </a:t>
            </a:r>
            <a:r>
              <a:rPr lang="en-US" dirty="0" err="1"/>
              <a:t>sự</a:t>
            </a:r>
            <a:r>
              <a:rPr lang="en-US" dirty="0"/>
              <a:t> </a:t>
            </a:r>
            <a:r>
              <a:rPr lang="en-US" dirty="0" err="1"/>
              <a:t>cần</a:t>
            </a:r>
            <a:r>
              <a:rPr lang="en-US" dirty="0"/>
              <a:t> </a:t>
            </a:r>
            <a:r>
              <a:rPr lang="en-US" dirty="0" err="1"/>
              <a:t>được</a:t>
            </a:r>
            <a:r>
              <a:rPr lang="en-US" dirty="0"/>
              <a:t> chia </a:t>
            </a:r>
            <a:r>
              <a:rPr lang="en-US" dirty="0" err="1"/>
              <a:t>sẻ</a:t>
            </a:r>
            <a:r>
              <a:rPr lang="en-US" dirty="0"/>
              <a:t>, </a:t>
            </a:r>
            <a:r>
              <a:rPr lang="en-US" dirty="0" err="1"/>
              <a:t>hãy</a:t>
            </a:r>
            <a:r>
              <a:rPr lang="en-US" dirty="0"/>
              <a:t> </a:t>
            </a:r>
            <a:r>
              <a:rPr lang="en-US" dirty="0" err="1"/>
              <a:t>liên</a:t>
            </a:r>
            <a:r>
              <a:rPr lang="en-US" dirty="0"/>
              <a:t> </a:t>
            </a:r>
            <a:r>
              <a:rPr lang="en-US" dirty="0" err="1"/>
              <a:t>hệ</a:t>
            </a:r>
            <a:r>
              <a:rPr lang="en-US" dirty="0"/>
              <a:t> </a:t>
            </a:r>
            <a:r>
              <a:rPr lang="en-US" dirty="0" err="1"/>
              <a:t>nhóm</a:t>
            </a:r>
            <a:r>
              <a:rPr lang="en-US" dirty="0"/>
              <a:t> </a:t>
            </a:r>
            <a:r>
              <a:rPr lang="en-US" dirty="0" err="1"/>
              <a:t>mình</a:t>
            </a:r>
            <a:r>
              <a:rPr lang="en-US" dirty="0"/>
              <a:t> - </a:t>
            </a:r>
            <a:r>
              <a:rPr lang="en-US" dirty="0" err="1"/>
              <a:t>nhóm</a:t>
            </a:r>
            <a:r>
              <a:rPr lang="en-US" dirty="0"/>
              <a:t> Job’s Skill. </a:t>
            </a:r>
            <a:r>
              <a:rPr lang="en-US" dirty="0" err="1"/>
              <a:t>Chúng</a:t>
            </a:r>
            <a:r>
              <a:rPr lang="en-US" dirty="0"/>
              <a:t> </a:t>
            </a:r>
            <a:r>
              <a:rPr lang="en-US" dirty="0" err="1"/>
              <a:t>mình</a:t>
            </a:r>
            <a:r>
              <a:rPr lang="en-US" dirty="0"/>
              <a:t> </a:t>
            </a:r>
            <a:r>
              <a:rPr lang="en-US" dirty="0" err="1"/>
              <a:t>sẽ</a:t>
            </a:r>
            <a:r>
              <a:rPr lang="en-US" dirty="0"/>
              <a:t> </a:t>
            </a:r>
            <a:r>
              <a:rPr lang="en-US" dirty="0" err="1"/>
              <a:t>cố</a:t>
            </a:r>
            <a:r>
              <a:rPr lang="en-US" dirty="0"/>
              <a:t> </a:t>
            </a:r>
            <a:r>
              <a:rPr lang="en-US" dirty="0" err="1"/>
              <a:t>gắng</a:t>
            </a:r>
            <a:r>
              <a:rPr lang="en-US" dirty="0"/>
              <a:t> </a:t>
            </a:r>
            <a:r>
              <a:rPr lang="en-US" dirty="0" err="1"/>
              <a:t>lắng</a:t>
            </a:r>
            <a:r>
              <a:rPr lang="en-US" dirty="0"/>
              <a:t> </a:t>
            </a:r>
            <a:r>
              <a:rPr lang="en-US" dirty="0" err="1"/>
              <a:t>nghe</a:t>
            </a:r>
            <a:r>
              <a:rPr lang="en-US" dirty="0"/>
              <a:t> </a:t>
            </a:r>
            <a:r>
              <a:rPr lang="en-US" dirty="0" err="1"/>
              <a:t>và</a:t>
            </a:r>
            <a:r>
              <a:rPr lang="en-US" dirty="0"/>
              <a:t> </a:t>
            </a:r>
            <a:r>
              <a:rPr lang="en-US" dirty="0" err="1"/>
              <a:t>giúp</a:t>
            </a:r>
            <a:r>
              <a:rPr lang="en-US" dirty="0"/>
              <a:t> </a:t>
            </a:r>
            <a:r>
              <a:rPr lang="en-US" dirty="0" err="1"/>
              <a:t>đỡ</a:t>
            </a:r>
            <a:r>
              <a:rPr lang="en-US" dirty="0"/>
              <a:t>.</a:t>
            </a:r>
          </a:p>
          <a:p>
            <a:endParaRPr lang="en-US" dirty="0"/>
          </a:p>
        </p:txBody>
      </p:sp>
      <p:sp>
        <p:nvSpPr>
          <p:cNvPr id="6" name="Title 5">
            <a:extLst>
              <a:ext uri="{FF2B5EF4-FFF2-40B4-BE49-F238E27FC236}">
                <a16:creationId xmlns:a16="http://schemas.microsoft.com/office/drawing/2014/main" id="{E64AC9B8-9A0C-4F67-9F3E-29967F44217E}"/>
              </a:ext>
            </a:extLst>
          </p:cNvPr>
          <p:cNvSpPr>
            <a:spLocks noGrp="1"/>
          </p:cNvSpPr>
          <p:nvPr>
            <p:ph type="title"/>
          </p:nvPr>
        </p:nvSpPr>
        <p:spPr>
          <a:xfrm>
            <a:off x="838200" y="607791"/>
            <a:ext cx="10515600" cy="840230"/>
          </a:xfrm>
          <a:prstGeom prst="rect">
            <a:avLst/>
          </a:prstGeom>
          <a:noFill/>
        </p:spPr>
        <p:txBody>
          <a:bodyPr wrap="square" lIns="91440" tIns="45720" rIns="91440" bIns="45720">
            <a:spAutoFit/>
          </a:bodyPr>
          <a:lstStyle/>
          <a:p>
            <a:pPr algn="just"/>
            <a:r>
              <a:rPr lang="en-US" sz="5400" b="1" cap="none" spc="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Times New Roman" panose="02020603050405020304" pitchFamily="18" charset="0"/>
                <a:cs typeface="Times New Roman" panose="02020603050405020304" pitchFamily="18" charset="0"/>
              </a:rPr>
              <a:t>Tổng kết</a:t>
            </a:r>
          </a:p>
        </p:txBody>
      </p:sp>
    </p:spTree>
    <p:extLst>
      <p:ext uri="{BB962C8B-B14F-4D97-AF65-F5344CB8AC3E}">
        <p14:creationId xmlns:p14="http://schemas.microsoft.com/office/powerpoint/2010/main" val="1991587091"/>
      </p:ext>
    </p:extLst>
  </p:cSld>
  <p:clrMapOvr>
    <a:masterClrMapping/>
  </p:clrMapOvr>
  <p:transition spd="slow">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A5334-F27B-4AB8-9B06-F7A53205FC70}"/>
              </a:ext>
            </a:extLst>
          </p:cNvPr>
          <p:cNvSpPr>
            <a:spLocks noGrp="1"/>
          </p:cNvSpPr>
          <p:nvPr>
            <p:ph type="title"/>
          </p:nvPr>
        </p:nvSpPr>
        <p:spPr>
          <a:xfrm>
            <a:off x="838200" y="889488"/>
            <a:ext cx="4621823" cy="936137"/>
          </a:xfrm>
        </p:spPr>
        <p:txBody>
          <a:bodyPr>
            <a:normAutofit fontScale="90000"/>
          </a:bodyPr>
          <a:lstStyle/>
          <a:p>
            <a:r>
              <a:rPr lang="en-US" dirty="0">
                <a:latin typeface="Algerian" panose="04020705040A02060702" pitchFamily="82" charset="0"/>
              </a:rPr>
              <a:t>DISCLAIMER</a:t>
            </a:r>
            <a:br>
              <a:rPr lang="en-US" dirty="0"/>
            </a:br>
            <a:endParaRPr lang="en-US" dirty="0"/>
          </a:p>
        </p:txBody>
      </p:sp>
      <p:sp>
        <p:nvSpPr>
          <p:cNvPr id="3" name="Content Placeholder 2">
            <a:extLst>
              <a:ext uri="{FF2B5EF4-FFF2-40B4-BE49-F238E27FC236}">
                <a16:creationId xmlns:a16="http://schemas.microsoft.com/office/drawing/2014/main" id="{55B8BC09-3CAB-4B50-A5A4-155BFE4980DD}"/>
              </a:ext>
            </a:extLst>
          </p:cNvPr>
          <p:cNvSpPr>
            <a:spLocks noGrp="1"/>
          </p:cNvSpPr>
          <p:nvPr>
            <p:ph idx="1"/>
          </p:nvPr>
        </p:nvSpPr>
        <p:spPr/>
        <p:txBody>
          <a:bodyPr/>
          <a:lstStyle/>
          <a:p>
            <a:pPr marL="0" indent="0">
              <a:buNone/>
            </a:pPr>
            <a:r>
              <a:rPr lang="en-US" dirty="0" err="1"/>
              <a:t>Bài</a:t>
            </a:r>
            <a:r>
              <a:rPr lang="en-US" dirty="0"/>
              <a:t> </a:t>
            </a:r>
            <a:r>
              <a:rPr lang="en-US" dirty="0" err="1"/>
              <a:t>thuyết</a:t>
            </a:r>
            <a:r>
              <a:rPr lang="en-US" dirty="0"/>
              <a:t> </a:t>
            </a:r>
            <a:r>
              <a:rPr lang="en-US" dirty="0" err="1"/>
              <a:t>trình</a:t>
            </a:r>
            <a:r>
              <a:rPr lang="en-US" dirty="0"/>
              <a:t> </a:t>
            </a:r>
            <a:r>
              <a:rPr lang="en-US" dirty="0" err="1"/>
              <a:t>này</a:t>
            </a:r>
            <a:r>
              <a:rPr lang="en-US" dirty="0"/>
              <a:t> </a:t>
            </a:r>
            <a:r>
              <a:rPr lang="en-US" dirty="0" err="1"/>
              <a:t>có</a:t>
            </a:r>
            <a:r>
              <a:rPr lang="en-US" dirty="0"/>
              <a:t> </a:t>
            </a:r>
            <a:r>
              <a:rPr lang="en-US" dirty="0" err="1"/>
              <a:t>sử</a:t>
            </a:r>
            <a:r>
              <a:rPr lang="en-US" dirty="0"/>
              <a:t> </a:t>
            </a:r>
            <a:r>
              <a:rPr lang="en-US" dirty="0" err="1"/>
              <a:t>dụng</a:t>
            </a:r>
            <a:r>
              <a:rPr lang="en-US" dirty="0"/>
              <a:t> </a:t>
            </a:r>
            <a:r>
              <a:rPr lang="en-US" dirty="0" err="1"/>
              <a:t>một</a:t>
            </a:r>
            <a:r>
              <a:rPr lang="en-US" dirty="0"/>
              <a:t> </a:t>
            </a:r>
            <a:r>
              <a:rPr lang="en-US" dirty="0" err="1"/>
              <a:t>số</a:t>
            </a:r>
            <a:r>
              <a:rPr lang="en-US" dirty="0"/>
              <a:t> </a:t>
            </a:r>
            <a:r>
              <a:rPr lang="en-US" dirty="0" err="1"/>
              <a:t>hình</a:t>
            </a:r>
            <a:r>
              <a:rPr lang="en-US" dirty="0"/>
              <a:t> </a:t>
            </a:r>
            <a:r>
              <a:rPr lang="en-US" dirty="0" err="1"/>
              <a:t>ảnh</a:t>
            </a:r>
            <a:r>
              <a:rPr lang="en-US" dirty="0"/>
              <a:t> </a:t>
            </a:r>
            <a:r>
              <a:rPr lang="en-US" dirty="0" err="1"/>
              <a:t>sưu</a:t>
            </a:r>
            <a:r>
              <a:rPr lang="en-US" dirty="0"/>
              <a:t> </a:t>
            </a:r>
            <a:r>
              <a:rPr lang="en-US" dirty="0" err="1"/>
              <a:t>tầm</a:t>
            </a:r>
            <a:r>
              <a:rPr lang="en-US" dirty="0"/>
              <a:t> </a:t>
            </a:r>
            <a:r>
              <a:rPr lang="en-US" dirty="0" err="1"/>
              <a:t>trên</a:t>
            </a:r>
            <a:r>
              <a:rPr lang="en-US" dirty="0"/>
              <a:t> </a:t>
            </a:r>
            <a:r>
              <a:rPr lang="en-US" dirty="0" err="1"/>
              <a:t>mạng</a:t>
            </a:r>
            <a:r>
              <a:rPr lang="en-US" dirty="0"/>
              <a:t>.</a:t>
            </a:r>
          </a:p>
        </p:txBody>
      </p:sp>
    </p:spTree>
    <p:extLst>
      <p:ext uri="{BB962C8B-B14F-4D97-AF65-F5344CB8AC3E}">
        <p14:creationId xmlns:p14="http://schemas.microsoft.com/office/powerpoint/2010/main" val="1207168126"/>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0EBDF3C-61A6-450C-8532-9276D9A1E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0240" y="457200"/>
            <a:ext cx="7045932" cy="4686138"/>
          </a:xfrm>
          <a:prstGeom prst="rect">
            <a:avLst/>
          </a:prstGeom>
          <a:solidFill>
            <a:schemeClr val="bg1"/>
          </a:solidFill>
          <a:ln w="57150" cmpd="thinThick">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A56008E-7BB4-4179-BDC2-A17FFE05FE0D}"/>
              </a:ext>
            </a:extLst>
          </p:cNvPr>
          <p:cNvSpPr txBox="1"/>
          <p:nvPr/>
        </p:nvSpPr>
        <p:spPr>
          <a:xfrm>
            <a:off x="1025690" y="1207879"/>
            <a:ext cx="5655244" cy="4063278"/>
          </a:xfrm>
          <a:prstGeom prst="rect">
            <a:avLst/>
          </a:prstGeom>
        </p:spPr>
        <p:txBody>
          <a:bodyPr vert="horz" lIns="91440" tIns="45720" rIns="91440" bIns="45720" rtlCol="0" anchor="t">
            <a:normAutofit/>
          </a:bodyPr>
          <a:lstStyle/>
          <a:p>
            <a:pPr algn="ctr">
              <a:lnSpc>
                <a:spcPct val="120000"/>
              </a:lnSpc>
              <a:spcAft>
                <a:spcPts val="600"/>
              </a:spcAft>
              <a:buClr>
                <a:schemeClr val="accent1"/>
              </a:buClr>
              <a:buSzPct val="160000"/>
            </a:pPr>
            <a:r>
              <a:rPr lang="en-US" sz="4000" b="1">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Bài thuyết trình của nhóm mình đến đây là HẾT</a:t>
            </a:r>
          </a:p>
          <a:p>
            <a:pPr algn="ctr">
              <a:lnSpc>
                <a:spcPct val="120000"/>
              </a:lnSpc>
              <a:spcAft>
                <a:spcPts val="600"/>
              </a:spcAft>
              <a:buClr>
                <a:schemeClr val="accent1"/>
              </a:buClr>
              <a:buSzPct val="160000"/>
            </a:pPr>
            <a:r>
              <a:rPr lang="en-US" sz="3200" b="1">
                <a:ln w="12700">
                  <a:solidFill>
                    <a:schemeClr val="tx2">
                      <a:lumMod val="75000"/>
                    </a:schemeClr>
                  </a:solidFill>
                  <a:prstDash val="solid"/>
                </a:ln>
                <a:solidFill>
                  <a:srgbClr val="00B0F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Cám ơn các bạn đã theo dõi</a:t>
            </a:r>
          </a:p>
        </p:txBody>
      </p:sp>
      <p:pic>
        <p:nvPicPr>
          <p:cNvPr id="9" name="Picture 10">
            <a:extLst>
              <a:ext uri="{FF2B5EF4-FFF2-40B4-BE49-F238E27FC236}">
                <a16:creationId xmlns:a16="http://schemas.microsoft.com/office/drawing/2014/main" id="{F0DA0326-93B8-459D-9907-64590C11289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250256" y="1011234"/>
            <a:ext cx="2715343" cy="3242202"/>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9894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8BBD6-FCBB-4C48-A552-9D5B629DF2C6}"/>
              </a:ext>
            </a:extLst>
          </p:cNvPr>
          <p:cNvSpPr>
            <a:spLocks noGrp="1"/>
          </p:cNvSpPr>
          <p:nvPr>
            <p:ph type="title"/>
          </p:nvPr>
        </p:nvSpPr>
        <p:spPr>
          <a:xfrm>
            <a:off x="965200" y="342998"/>
            <a:ext cx="7006998" cy="1245732"/>
          </a:xfrm>
        </p:spPr>
        <p:txBody>
          <a:bodyPr anchor="ctr">
            <a:normAutofit/>
          </a:bodyPr>
          <a:lstStyle/>
          <a:p>
            <a:pPr algn="just"/>
            <a:r>
              <a:rPr lang="en-US" sz="3600">
                <a:solidFill>
                  <a:srgbClr val="FFFFFF"/>
                </a:solidFill>
                <a:latin typeface="Times New Roman" panose="02020603050405020304" pitchFamily="18" charset="0"/>
                <a:cs typeface="Times New Roman" panose="02020603050405020304" pitchFamily="18" charset="0"/>
              </a:rPr>
              <a:t>Các thành viên của nhóm</a:t>
            </a:r>
          </a:p>
        </p:txBody>
      </p:sp>
      <p:sp>
        <p:nvSpPr>
          <p:cNvPr id="3" name="Content Placeholder 2">
            <a:extLst>
              <a:ext uri="{FF2B5EF4-FFF2-40B4-BE49-F238E27FC236}">
                <a16:creationId xmlns:a16="http://schemas.microsoft.com/office/drawing/2014/main" id="{1D4296FF-E0EB-46E3-8931-E3A8850309F1}"/>
              </a:ext>
            </a:extLst>
          </p:cNvPr>
          <p:cNvSpPr>
            <a:spLocks noGrp="1"/>
          </p:cNvSpPr>
          <p:nvPr>
            <p:ph idx="1"/>
          </p:nvPr>
        </p:nvSpPr>
        <p:spPr>
          <a:xfrm>
            <a:off x="965200" y="1768504"/>
            <a:ext cx="7413398" cy="3067656"/>
          </a:xfrm>
        </p:spPr>
        <p:txBody>
          <a:bodyPr anchor="b">
            <a:normAutofit/>
          </a:bodyPr>
          <a:lstStyle/>
          <a:p>
            <a:pPr marL="457200" indent="-457200">
              <a:buClr>
                <a:schemeClr val="tx1"/>
              </a:buClr>
              <a:buFont typeface="+mj-lt"/>
              <a:buAutoNum type="arabicPeriod"/>
            </a:pPr>
            <a:r>
              <a:rPr lang="en-US" sz="2400" b="1" i="1">
                <a:solidFill>
                  <a:srgbClr val="FFFFFF"/>
                </a:solidFill>
                <a:latin typeface="Times New Roman" panose="02020603050405020304" pitchFamily="18" charset="0"/>
                <a:cs typeface="Times New Roman" panose="02020603050405020304" pitchFamily="18" charset="0"/>
              </a:rPr>
              <a:t>Nhóm trưởng</a:t>
            </a:r>
            <a:r>
              <a:rPr lang="en-US" sz="2400">
                <a:solidFill>
                  <a:srgbClr val="FFFFFF"/>
                </a:solidFill>
                <a:latin typeface="Times New Roman" panose="02020603050405020304" pitchFamily="18" charset="0"/>
                <a:cs typeface="Times New Roman" panose="02020603050405020304" pitchFamily="18" charset="0"/>
              </a:rPr>
              <a:t>: Tạ Hoàng Long</a:t>
            </a:r>
          </a:p>
          <a:p>
            <a:pPr marL="457200" indent="-457200">
              <a:buClr>
                <a:schemeClr val="tx1"/>
              </a:buClr>
              <a:buFont typeface="+mj-lt"/>
              <a:buAutoNum type="arabicPeriod"/>
            </a:pPr>
            <a:r>
              <a:rPr lang="en-US" sz="2400">
                <a:solidFill>
                  <a:srgbClr val="FFFFFF"/>
                </a:solidFill>
                <a:latin typeface="Times New Roman" panose="02020603050405020304" pitchFamily="18" charset="0"/>
                <a:cs typeface="Times New Roman" panose="02020603050405020304" pitchFamily="18" charset="0"/>
              </a:rPr>
              <a:t>Nguyễn Bá Công</a:t>
            </a:r>
          </a:p>
          <a:p>
            <a:pPr marL="457200" indent="-457200">
              <a:buClr>
                <a:schemeClr val="tx1"/>
              </a:buClr>
              <a:buFont typeface="+mj-lt"/>
              <a:buAutoNum type="arabicPeriod"/>
            </a:pPr>
            <a:r>
              <a:rPr lang="en-US" sz="2400">
                <a:solidFill>
                  <a:srgbClr val="FFFFFF"/>
                </a:solidFill>
                <a:latin typeface="Times New Roman" panose="02020603050405020304" pitchFamily="18" charset="0"/>
                <a:cs typeface="Times New Roman" panose="02020603050405020304" pitchFamily="18" charset="0"/>
              </a:rPr>
              <a:t>Nguyễn Minh Duy</a:t>
            </a:r>
          </a:p>
          <a:p>
            <a:pPr marL="457200" indent="-457200">
              <a:buClr>
                <a:schemeClr val="tx1"/>
              </a:buClr>
              <a:buFont typeface="+mj-lt"/>
              <a:buAutoNum type="arabicPeriod"/>
            </a:pPr>
            <a:r>
              <a:rPr lang="en-US" sz="2400">
                <a:solidFill>
                  <a:srgbClr val="FFFFFF"/>
                </a:solidFill>
                <a:latin typeface="Times New Roman" panose="02020603050405020304" pitchFamily="18" charset="0"/>
                <a:cs typeface="Times New Roman" panose="02020603050405020304" pitchFamily="18" charset="0"/>
              </a:rPr>
              <a:t>Châu Vĩnh Sinh</a:t>
            </a:r>
          </a:p>
          <a:p>
            <a:pPr marL="457200" indent="-457200">
              <a:buClr>
                <a:schemeClr val="tx1"/>
              </a:buClr>
              <a:buFont typeface="+mj-lt"/>
              <a:buAutoNum type="arabicPeriod"/>
            </a:pPr>
            <a:r>
              <a:rPr lang="vi-VN" sz="2400">
                <a:solidFill>
                  <a:srgbClr val="FFFFFF"/>
                </a:solidFill>
                <a:latin typeface="Times New Roman" panose="02020603050405020304" pitchFamily="18" charset="0"/>
                <a:cs typeface="Times New Roman" panose="02020603050405020304" pitchFamily="18" charset="0"/>
              </a:rPr>
              <a:t>Đỗ Thị Như Quỳnh</a:t>
            </a:r>
            <a:endParaRPr lang="en-US" sz="240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5350567"/>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6" name="Picture 8" descr="Ký túc xá làng đại học Khu A">
            <a:extLst>
              <a:ext uri="{FF2B5EF4-FFF2-40B4-BE49-F238E27FC236}">
                <a16:creationId xmlns:a16="http://schemas.microsoft.com/office/drawing/2014/main" id="{F815767C-52D5-4D8C-9A1B-E7C86A9BE0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999"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7"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4" name="Rectangle 3">
            <a:extLst>
              <a:ext uri="{FF2B5EF4-FFF2-40B4-BE49-F238E27FC236}">
                <a16:creationId xmlns:a16="http://schemas.microsoft.com/office/drawing/2014/main" id="{445EFC68-8C6D-44A7-9856-FBE1D1274572}"/>
              </a:ext>
            </a:extLst>
          </p:cNvPr>
          <p:cNvSpPr/>
          <p:nvPr/>
        </p:nvSpPr>
        <p:spPr>
          <a:xfrm>
            <a:off x="8022021" y="3231931"/>
            <a:ext cx="3852041" cy="1834056"/>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000" b="1" cap="none" spc="0">
                <a:ln w="12700">
                  <a:solidFill>
                    <a:schemeClr val="accent3">
                      <a:lumMod val="50000"/>
                    </a:schemeClr>
                  </a:solidFill>
                  <a:prstDash val="solid"/>
                </a:ln>
                <a:effectLst>
                  <a:innerShdw blurRad="177800">
                    <a:schemeClr val="accent3">
                      <a:lumMod val="50000"/>
                    </a:schemeClr>
                  </a:innerShdw>
                </a:effectLst>
                <a:latin typeface="Times New Roman" panose="02020603050405020304" pitchFamily="18" charset="0"/>
                <a:ea typeface="+mj-ea"/>
                <a:cs typeface="Times New Roman" panose="02020603050405020304" pitchFamily="18" charset="0"/>
              </a:rPr>
              <a:t>Góc nhìn chung về toàn bộ ktx: </a:t>
            </a:r>
          </a:p>
        </p:txBody>
      </p:sp>
      <p:cxnSp>
        <p:nvCxnSpPr>
          <p:cNvPr id="79" name="Straight Connector 78">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ACFE039-97B9-4698-A64E-8D5D121AE77C}"/>
              </a:ext>
            </a:extLst>
          </p:cNvPr>
          <p:cNvSpPr txBox="1"/>
          <p:nvPr/>
        </p:nvSpPr>
        <p:spPr>
          <a:xfrm>
            <a:off x="8616205" y="5943599"/>
            <a:ext cx="3149075" cy="396241"/>
          </a:xfrm>
          <a:prstGeom prst="rect">
            <a:avLst/>
          </a:prstGeom>
          <a:solidFill>
            <a:schemeClr val="accent6">
              <a:lumMod val="60000"/>
              <a:lumOff val="40000"/>
            </a:schemeClr>
          </a:solidFill>
          <a:effectLst>
            <a:softEdge rad="63500"/>
          </a:effectLst>
        </p:spPr>
        <p:txBody>
          <a:bodyPr vert="horz" lIns="91440" tIns="45720" rIns="91440" bIns="45720" rtlCol="0" anchor="ctr">
            <a:normAutofit/>
          </a:bodyPr>
          <a:lstStyle/>
          <a:p>
            <a:pPr algn="ctr">
              <a:lnSpc>
                <a:spcPct val="90000"/>
              </a:lnSpc>
              <a:spcAft>
                <a:spcPts val="600"/>
              </a:spcAft>
            </a:pPr>
            <a:r>
              <a:rPr lang="en-US" i="1"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Ký</a:t>
            </a:r>
            <a:r>
              <a:rPr lang="en-US" i="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i="1"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túc</a:t>
            </a:r>
            <a:r>
              <a:rPr lang="en-US" i="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i="1"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xá</a:t>
            </a:r>
            <a:r>
              <a:rPr lang="en-US" i="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i="1"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Khu</a:t>
            </a:r>
            <a:r>
              <a:rPr lang="en-US" i="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a:t>
            </a:r>
          </a:p>
        </p:txBody>
      </p:sp>
    </p:spTree>
    <p:extLst>
      <p:ext uri="{BB962C8B-B14F-4D97-AF65-F5344CB8AC3E}">
        <p14:creationId xmlns:p14="http://schemas.microsoft.com/office/powerpoint/2010/main" val="507605628"/>
      </p:ext>
    </p:extLst>
  </p:cSld>
  <p:clrMapOvr>
    <a:masterClrMapping/>
  </p:clrMapOvr>
  <p:transition spd="slow">
    <p:split orient="vert"/>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6" name="Picture 4" descr="Ký túc xá làng đại học Khu A mở rộng">
            <a:extLst>
              <a:ext uri="{FF2B5EF4-FFF2-40B4-BE49-F238E27FC236}">
                <a16:creationId xmlns:a16="http://schemas.microsoft.com/office/drawing/2014/main" id="{E0E076A4-DFAD-4F06-9007-FBE9756846B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1" r="5821" b="-1"/>
          <a:stretch/>
        </p:blipFill>
        <p:spPr bwMode="auto">
          <a:xfrm>
            <a:off x="1" y="10"/>
            <a:ext cx="9232489" cy="6857990"/>
          </a:xfrm>
          <a:prstGeom prst="rect">
            <a:avLst/>
          </a:prstGeom>
          <a:noFill/>
          <a:extLst>
            <a:ext uri="{909E8E84-426E-40DD-AFC4-6F175D3DCCD1}">
              <a14:hiddenFill xmlns:a14="http://schemas.microsoft.com/office/drawing/2010/main">
                <a:solidFill>
                  <a:srgbClr val="FFFFFF"/>
                </a:solidFill>
              </a14:hiddenFill>
            </a:ext>
          </a:extLst>
        </p:spPr>
      </p:pic>
      <p:sp>
        <p:nvSpPr>
          <p:cNvPr id="193" name="Rectangle 19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AACFE039-97B9-4698-A64E-8D5D121AE77C}"/>
              </a:ext>
            </a:extLst>
          </p:cNvPr>
          <p:cNvSpPr txBox="1"/>
          <p:nvPr/>
        </p:nvSpPr>
        <p:spPr>
          <a:xfrm>
            <a:off x="7305368" y="1413387"/>
            <a:ext cx="4156645" cy="4031225"/>
          </a:xfrm>
          <a:prstGeom prst="rect">
            <a:avLst/>
          </a:prstGeom>
        </p:spPr>
        <p:txBody>
          <a:bodyPr vert="horz" lIns="91440" tIns="45720" rIns="91440" bIns="45720" rtlCol="0">
            <a:normAutofit/>
          </a:bodyPr>
          <a:lstStyle/>
          <a:p>
            <a:pPr algn="just">
              <a:lnSpc>
                <a:spcPct val="90000"/>
              </a:lnSpc>
              <a:spcAft>
                <a:spcPts val="600"/>
              </a:spcAft>
            </a:pPr>
            <a:r>
              <a:rPr lang="en-US" sz="2400" i="1" dirty="0" err="1">
                <a:latin typeface="Times New Roman" panose="02020603050405020304" pitchFamily="18" charset="0"/>
                <a:cs typeface="Times New Roman" panose="02020603050405020304" pitchFamily="18" charset="0"/>
              </a:rPr>
              <a:t>Địa</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chỉ</a:t>
            </a:r>
            <a:r>
              <a:rPr lang="en-US" sz="2400" i="1" dirty="0">
                <a:latin typeface="Times New Roman" panose="02020603050405020304" pitchFamily="18" charset="0"/>
                <a:cs typeface="Times New Roman" panose="02020603050405020304" pitchFamily="18" charset="0"/>
              </a:rPr>
              <a:t>: </a:t>
            </a:r>
            <a:r>
              <a:rPr lang="vi-VN" sz="2400" i="1" dirty="0">
                <a:latin typeface="Times New Roman" panose="02020603050405020304" pitchFamily="18" charset="0"/>
                <a:cs typeface="Times New Roman" panose="02020603050405020304" pitchFamily="18" charset="0"/>
              </a:rPr>
              <a:t>Khu phố 6, phường Linh Trung, thành phố Thủ Đức, Thành phố Hồ Chí Minh, Việt Nam</a:t>
            </a:r>
            <a:endParaRPr lang="en-US" sz="2400" i="1" dirty="0">
              <a:latin typeface="Times New Roman" panose="02020603050405020304" pitchFamily="18" charset="0"/>
              <a:cs typeface="Times New Roman" panose="02020603050405020304" pitchFamily="18" charset="0"/>
            </a:endParaRPr>
          </a:p>
          <a:p>
            <a:pPr algn="just">
              <a:lnSpc>
                <a:spcPct val="90000"/>
              </a:lnSpc>
              <a:spcAft>
                <a:spcPts val="600"/>
              </a:spcAft>
            </a:pPr>
            <a:endParaRPr lang="en-US" sz="2400" i="1" dirty="0">
              <a:latin typeface="Times New Roman" panose="02020603050405020304" pitchFamily="18" charset="0"/>
              <a:cs typeface="Times New Roman" panose="02020603050405020304" pitchFamily="18" charset="0"/>
            </a:endParaRPr>
          </a:p>
          <a:p>
            <a:pPr algn="just">
              <a:lnSpc>
                <a:spcPct val="90000"/>
              </a:lnSpc>
              <a:spcAft>
                <a:spcPts val="600"/>
              </a:spcAft>
            </a:pPr>
            <a:r>
              <a:rPr lang="vi-VN" sz="2400" i="1" dirty="0">
                <a:latin typeface="Times New Roman" panose="02020603050405020304" pitchFamily="18" charset="0"/>
                <a:cs typeface="Times New Roman" panose="02020603050405020304" pitchFamily="18" charset="0"/>
              </a:rPr>
              <a:t>Khu A và khu A mở rộng chỉ cho phép sinh viên </a:t>
            </a:r>
            <a:r>
              <a:rPr lang="en-US" sz="2400" i="1" dirty="0">
                <a:latin typeface="Times New Roman" panose="02020603050405020304" pitchFamily="18" charset="0"/>
                <a:cs typeface="Times New Roman" panose="02020603050405020304" pitchFamily="18" charset="0"/>
              </a:rPr>
              <a:t>ĐHQG </a:t>
            </a:r>
            <a:r>
              <a:rPr lang="en-US" sz="2400" i="1" dirty="0" err="1">
                <a:latin typeface="Times New Roman" panose="02020603050405020304" pitchFamily="18" charset="0"/>
                <a:cs typeface="Times New Roman" panose="02020603050405020304" pitchFamily="18" charset="0"/>
              </a:rPr>
              <a:t>đăng</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ký</a:t>
            </a:r>
            <a:r>
              <a:rPr lang="en-US" sz="2400" i="1" dirty="0">
                <a:latin typeface="Times New Roman" panose="02020603050405020304" pitchFamily="18" charset="0"/>
                <a:cs typeface="Times New Roman" panose="02020603050405020304" pitchFamily="18" charset="0"/>
              </a:rPr>
              <a:t>.</a:t>
            </a:r>
          </a:p>
          <a:p>
            <a:pPr algn="just">
              <a:lnSpc>
                <a:spcPct val="90000"/>
              </a:lnSpc>
              <a:spcAft>
                <a:spcPts val="600"/>
              </a:spcAft>
            </a:pPr>
            <a:endParaRPr lang="en-US" sz="2400" i="1" dirty="0">
              <a:latin typeface="Times New Roman" panose="02020603050405020304" pitchFamily="18" charset="0"/>
              <a:cs typeface="Times New Roman" panose="02020603050405020304" pitchFamily="18" charset="0"/>
            </a:endParaRPr>
          </a:p>
          <a:p>
            <a:pPr algn="ctr">
              <a:lnSpc>
                <a:spcPct val="90000"/>
              </a:lnSpc>
              <a:spcAft>
                <a:spcPts val="600"/>
              </a:spcAft>
            </a:pPr>
            <a:r>
              <a:rPr lang="en-US" sz="2400" i="1" dirty="0" err="1">
                <a:latin typeface="Times New Roman" panose="02020603050405020304" pitchFamily="18" charset="0"/>
                <a:cs typeface="Times New Roman" panose="02020603050405020304" pitchFamily="18" charset="0"/>
              </a:rPr>
              <a:t>Ký</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túc</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xá</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Khu</a:t>
            </a:r>
            <a:r>
              <a:rPr lang="en-US" sz="2400" i="1" dirty="0">
                <a:latin typeface="Times New Roman" panose="02020603050405020304" pitchFamily="18" charset="0"/>
                <a:cs typeface="Times New Roman" panose="02020603050405020304" pitchFamily="18" charset="0"/>
              </a:rPr>
              <a:t> A </a:t>
            </a:r>
            <a:r>
              <a:rPr lang="en-US" sz="2400" i="1" dirty="0" err="1">
                <a:latin typeface="Times New Roman" panose="02020603050405020304" pitchFamily="18" charset="0"/>
                <a:cs typeface="Times New Roman" panose="02020603050405020304" pitchFamily="18" charset="0"/>
              </a:rPr>
              <a:t>mở</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rộng</a:t>
            </a:r>
            <a:endParaRPr lang="en-US" sz="20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4678251"/>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8" name="Picture 6" descr="ký túc xá làng đại học tại khu B">
            <a:extLst>
              <a:ext uri="{FF2B5EF4-FFF2-40B4-BE49-F238E27FC236}">
                <a16:creationId xmlns:a16="http://schemas.microsoft.com/office/drawing/2014/main" id="{6936145C-34D6-499E-A18C-435215C500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4051" r="3121"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2B1D4F77-A17C-43D7-B7FA-545148E4E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4332307"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ACFE039-97B9-4698-A64E-8D5D121AE77C}"/>
              </a:ext>
            </a:extLst>
          </p:cNvPr>
          <p:cNvSpPr txBox="1"/>
          <p:nvPr/>
        </p:nvSpPr>
        <p:spPr>
          <a:xfrm>
            <a:off x="594110" y="640081"/>
            <a:ext cx="3977890" cy="525469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vi-VN" sz="2400" i="1" dirty="0">
                <a:latin typeface="Times New Roman" panose="02020603050405020304" pitchFamily="18" charset="0"/>
                <a:cs typeface="Times New Roman" panose="02020603050405020304" pitchFamily="18" charset="0"/>
              </a:rPr>
              <a:t>Khu B </a:t>
            </a:r>
            <a:r>
              <a:rPr lang="en-US" sz="2400" i="1" dirty="0" err="1">
                <a:latin typeface="Times New Roman" panose="02020603050405020304" pitchFamily="18" charset="0"/>
                <a:cs typeface="Times New Roman" panose="02020603050405020304" pitchFamily="18" charset="0"/>
              </a:rPr>
              <a:t>nằm</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khá</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xa</a:t>
            </a:r>
            <a:r>
              <a:rPr lang="en-US" sz="2400" i="1" dirty="0">
                <a:latin typeface="Times New Roman" panose="02020603050405020304" pitchFamily="18" charset="0"/>
                <a:cs typeface="Times New Roman" panose="02020603050405020304" pitchFamily="18" charset="0"/>
              </a:rPr>
              <a:t> KTX </a:t>
            </a:r>
            <a:r>
              <a:rPr lang="en-US" sz="2400" i="1" dirty="0" err="1">
                <a:latin typeface="Times New Roman" panose="02020603050405020304" pitchFamily="18" charset="0"/>
                <a:cs typeface="Times New Roman" panose="02020603050405020304" pitchFamily="18" charset="0"/>
              </a:rPr>
              <a:t>khu</a:t>
            </a:r>
            <a:r>
              <a:rPr lang="en-US" sz="2400" i="1" dirty="0">
                <a:latin typeface="Times New Roman" panose="02020603050405020304" pitchFamily="18" charset="0"/>
                <a:cs typeface="Times New Roman" panose="02020603050405020304" pitchFamily="18" charset="0"/>
              </a:rPr>
              <a:t> A </a:t>
            </a:r>
            <a:r>
              <a:rPr lang="en-US" sz="2400" i="1" dirty="0" err="1">
                <a:latin typeface="Times New Roman" panose="02020603050405020304" pitchFamily="18" charset="0"/>
                <a:cs typeface="Times New Roman" panose="02020603050405020304" pitchFamily="18" charset="0"/>
              </a:rPr>
              <a:t>và</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rộng</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hơn</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đẹp</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hơn</a:t>
            </a:r>
            <a:r>
              <a:rPr lang="en-US" sz="2400" i="1" dirty="0">
                <a:latin typeface="Times New Roman" panose="02020603050405020304" pitchFamily="18" charset="0"/>
                <a:cs typeface="Times New Roman" panose="02020603050405020304" pitchFamily="18" charset="0"/>
              </a:rPr>
              <a:t> do </a:t>
            </a:r>
            <a:r>
              <a:rPr lang="en-US" sz="2400" i="1" dirty="0" err="1">
                <a:latin typeface="Times New Roman" panose="02020603050405020304" pitchFamily="18" charset="0"/>
                <a:cs typeface="Times New Roman" panose="02020603050405020304" pitchFamily="18" charset="0"/>
              </a:rPr>
              <a:t>mới</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được</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xây</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dựng</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gần</a:t>
            </a:r>
            <a:r>
              <a:rPr lang="en-US" sz="2400" i="1" dirty="0">
                <a:latin typeface="Times New Roman" panose="02020603050405020304" pitchFamily="18" charset="0"/>
                <a:cs typeface="Times New Roman" panose="02020603050405020304" pitchFamily="18" charset="0"/>
              </a:rPr>
              <a:t> </a:t>
            </a:r>
            <a:r>
              <a:rPr lang="en-US" sz="2400" i="1" dirty="0" err="1">
                <a:latin typeface="Times New Roman" panose="02020603050405020304" pitchFamily="18" charset="0"/>
                <a:cs typeface="Times New Roman" panose="02020603050405020304" pitchFamily="18" charset="0"/>
              </a:rPr>
              <a:t>đây</a:t>
            </a:r>
            <a:endParaRPr lang="vi-VN" sz="2400" i="1" dirty="0">
              <a:latin typeface="Times New Roman" panose="02020603050405020304" pitchFamily="18" charset="0"/>
              <a:cs typeface="Times New Roman" panose="02020603050405020304" pitchFamily="18" charset="0"/>
            </a:endParaRPr>
          </a:p>
          <a:p>
            <a:pPr>
              <a:lnSpc>
                <a:spcPct val="90000"/>
              </a:lnSpc>
              <a:spcAft>
                <a:spcPts val="600"/>
              </a:spcAft>
            </a:pPr>
            <a:endParaRPr lang="en-US" sz="2400" i="1" dirty="0">
              <a:latin typeface="Times New Roman" panose="02020603050405020304" pitchFamily="18" charset="0"/>
              <a:cs typeface="Times New Roman" panose="02020603050405020304" pitchFamily="18" charset="0"/>
            </a:endParaRPr>
          </a:p>
          <a:p>
            <a:pPr indent="-228600">
              <a:lnSpc>
                <a:spcPct val="90000"/>
              </a:lnSpc>
              <a:spcAft>
                <a:spcPts val="600"/>
              </a:spcAft>
              <a:buFont typeface="Arial" panose="020B0604020202020204" pitchFamily="34" charset="0"/>
              <a:buChar char="•"/>
            </a:pPr>
            <a:r>
              <a:rPr lang="vi-VN" sz="2400" i="1" dirty="0">
                <a:latin typeface="Times New Roman" panose="02020603050405020304" pitchFamily="18" charset="0"/>
                <a:cs typeface="Times New Roman" panose="02020603050405020304" pitchFamily="18" charset="0"/>
              </a:rPr>
              <a:t>Khu B cho phép sinh viên Đại học Quốc gia Thành phố Hồ Chí Minh và các trường Đại học, Cao đẳng khác ngoài Đại học Quốc gia đăng ký ký túc.</a:t>
            </a:r>
            <a:endParaRPr lang="en-US" sz="2400" i="1" dirty="0">
              <a:latin typeface="Times New Roman" panose="02020603050405020304" pitchFamily="18" charset="0"/>
              <a:cs typeface="Times New Roman" panose="02020603050405020304" pitchFamily="18" charset="0"/>
            </a:endParaRPr>
          </a:p>
          <a:p>
            <a:pPr>
              <a:lnSpc>
                <a:spcPct val="90000"/>
              </a:lnSpc>
              <a:spcAft>
                <a:spcPts val="600"/>
              </a:spcAft>
            </a:pPr>
            <a:endParaRPr lang="en-US" sz="2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5437451"/>
      </p:ext>
    </p:extLst>
  </p:cSld>
  <p:clrMapOvr>
    <a:masterClrMapping/>
  </p:clrMapOvr>
  <p:transition spd="slow">
    <p:wipe dir="r"/>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4462044"/>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5C9A4506-A8F4-4F32-B85A-DE7194614CE9}"/>
              </a:ext>
            </a:extLst>
          </p:cNvPr>
          <p:cNvSpPr/>
          <p:nvPr/>
        </p:nvSpPr>
        <p:spPr>
          <a:xfrm>
            <a:off x="649270" y="4615840"/>
            <a:ext cx="3735917" cy="1526741"/>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3000" kern="1200" dirty="0" err="1">
                <a:ln w="0"/>
                <a:solidFill>
                  <a:schemeClr val="bg1"/>
                </a:solidFill>
                <a:effectLst>
                  <a:outerShdw blurRad="38100" dist="25400" dir="5400000" algn="ctr" rotWithShape="0">
                    <a:srgbClr val="6E747A">
                      <a:alpha val="43000"/>
                    </a:srgbClr>
                  </a:outerShdw>
                </a:effectLst>
                <a:latin typeface="+mj-lt"/>
                <a:ea typeface="+mj-ea"/>
                <a:cs typeface="+mj-cs"/>
              </a:rPr>
              <a:t>Phương</a:t>
            </a:r>
            <a:r>
              <a:rPr lang="en-US" sz="3000" kern="1200" dirty="0">
                <a:ln w="0"/>
                <a:solidFill>
                  <a:schemeClr val="bg1"/>
                </a:solidFill>
                <a:effectLst>
                  <a:outerShdw blurRad="38100" dist="25400" dir="5400000" algn="ctr" rotWithShape="0">
                    <a:srgbClr val="6E747A">
                      <a:alpha val="43000"/>
                    </a:srgbClr>
                  </a:outerShdw>
                </a:effectLst>
                <a:latin typeface="+mj-lt"/>
                <a:ea typeface="+mj-ea"/>
                <a:cs typeface="+mj-cs"/>
              </a:rPr>
              <a:t> </a:t>
            </a:r>
            <a:r>
              <a:rPr lang="en-US" sz="3000" kern="1200" dirty="0" err="1">
                <a:ln w="0"/>
                <a:solidFill>
                  <a:schemeClr val="bg1"/>
                </a:solidFill>
                <a:effectLst>
                  <a:outerShdw blurRad="38100" dist="25400" dir="5400000" algn="ctr" rotWithShape="0">
                    <a:srgbClr val="6E747A">
                      <a:alpha val="43000"/>
                    </a:srgbClr>
                  </a:outerShdw>
                </a:effectLst>
                <a:latin typeface="+mj-lt"/>
                <a:ea typeface="+mj-ea"/>
                <a:cs typeface="+mj-cs"/>
              </a:rPr>
              <a:t>tiện</a:t>
            </a:r>
            <a:r>
              <a:rPr lang="en-US" sz="3000" kern="1200" dirty="0">
                <a:ln w="0"/>
                <a:solidFill>
                  <a:schemeClr val="bg1"/>
                </a:solidFill>
                <a:effectLst>
                  <a:outerShdw blurRad="38100" dist="25400" dir="5400000" algn="ctr" rotWithShape="0">
                    <a:srgbClr val="6E747A">
                      <a:alpha val="43000"/>
                    </a:srgbClr>
                  </a:outerShdw>
                </a:effectLst>
                <a:latin typeface="+mj-lt"/>
                <a:ea typeface="+mj-ea"/>
                <a:cs typeface="+mj-cs"/>
              </a:rPr>
              <a:t> di </a:t>
            </a:r>
            <a:r>
              <a:rPr lang="en-US" sz="3000" kern="1200" dirty="0" err="1">
                <a:ln w="0"/>
                <a:solidFill>
                  <a:schemeClr val="bg1"/>
                </a:solidFill>
                <a:effectLst>
                  <a:outerShdw blurRad="38100" dist="25400" dir="5400000" algn="ctr" rotWithShape="0">
                    <a:srgbClr val="6E747A">
                      <a:alpha val="43000"/>
                    </a:srgbClr>
                  </a:outerShdw>
                </a:effectLst>
                <a:latin typeface="+mj-lt"/>
                <a:ea typeface="+mj-ea"/>
                <a:cs typeface="+mj-cs"/>
              </a:rPr>
              <a:t>chuyển</a:t>
            </a:r>
            <a:endParaRPr lang="en-US" sz="3000" kern="1200" dirty="0">
              <a:ln w="0"/>
              <a:solidFill>
                <a:schemeClr val="bg1"/>
              </a:solidFill>
              <a:effectLst>
                <a:outerShdw blurRad="38100" dist="25400" dir="5400000" algn="ctr" rotWithShape="0">
                  <a:srgbClr val="6E747A">
                    <a:alpha val="43000"/>
                  </a:srgbClr>
                </a:outerShdw>
              </a:effectLst>
              <a:latin typeface="+mj-lt"/>
              <a:ea typeface="+mj-ea"/>
              <a:cs typeface="+mj-cs"/>
            </a:endParaRPr>
          </a:p>
        </p:txBody>
      </p:sp>
      <p:pic>
        <p:nvPicPr>
          <p:cNvPr id="4100" name="Picture 4" descr="Không có mô tả.">
            <a:extLst>
              <a:ext uri="{FF2B5EF4-FFF2-40B4-BE49-F238E27FC236}">
                <a16:creationId xmlns:a16="http://schemas.microsoft.com/office/drawing/2014/main" id="{A1306DDA-294C-44B1-A6D3-74B82A708CA4}"/>
              </a:ext>
            </a:extLst>
          </p:cNvPr>
          <p:cNvPicPr>
            <a:picLocks noChangeAspect="1" noChangeArrowheads="1"/>
          </p:cNvPicPr>
          <p:nvPr/>
        </p:nvPicPr>
        <p:blipFill rotWithShape="1">
          <a:blip r:embed="rId3" cstate="hqprint">
            <a:extLst>
              <a:ext uri="{28A0092B-C50C-407E-A947-70E740481C1C}">
                <a14:useLocalDpi xmlns:a14="http://schemas.microsoft.com/office/drawing/2010/main" val="0"/>
              </a:ext>
            </a:extLst>
          </a:blip>
          <a:srcRect r="2" b="10088"/>
          <a:stretch/>
        </p:blipFill>
        <p:spPr bwMode="auto">
          <a:xfrm>
            <a:off x="393308" y="352931"/>
            <a:ext cx="5559480" cy="374904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951E82D-544B-42D7-9193-11740BE2E4BF}"/>
              </a:ext>
            </a:extLst>
          </p:cNvPr>
          <p:cNvPicPr>
            <a:picLocks noChangeAspect="1"/>
          </p:cNvPicPr>
          <p:nvPr/>
        </p:nvPicPr>
        <p:blipFill rotWithShape="1">
          <a:blip r:embed="rId4"/>
          <a:srcRect r="17145" b="1"/>
          <a:stretch/>
        </p:blipFill>
        <p:spPr>
          <a:xfrm>
            <a:off x="6251736" y="357013"/>
            <a:ext cx="5546955" cy="3749040"/>
          </a:xfrm>
          <a:prstGeom prst="rect">
            <a:avLst/>
          </a:prstGeom>
        </p:spPr>
      </p:pic>
      <p:cxnSp>
        <p:nvCxnSpPr>
          <p:cNvPr id="76" name="Straight Connector 75">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4690076"/>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4E3361E-5CA0-403B-AC67-47D0F0EF17C5}"/>
              </a:ext>
            </a:extLst>
          </p:cNvPr>
          <p:cNvSpPr txBox="1"/>
          <p:nvPr/>
        </p:nvSpPr>
        <p:spPr>
          <a:xfrm>
            <a:off x="5171768" y="4615840"/>
            <a:ext cx="6383489" cy="1526741"/>
          </a:xfrm>
          <a:prstGeom prst="rect">
            <a:avLst/>
          </a:prstGeom>
        </p:spPr>
        <p:txBody>
          <a:bodyPr vert="horz" lIns="91440" tIns="45720" rIns="91440" bIns="45720" rtlCol="0" anchor="ctr">
            <a:noAutofit/>
          </a:bodyPr>
          <a:lstStyle/>
          <a:p>
            <a:pPr indent="-228600">
              <a:lnSpc>
                <a:spcPct val="90000"/>
              </a:lnSpc>
              <a:spcAft>
                <a:spcPts val="600"/>
              </a:spcAft>
              <a:buFont typeface="Arial" panose="020B0604020202020204" pitchFamily="34" charset="0"/>
              <a:buChar char="•"/>
            </a:pPr>
            <a:r>
              <a:rPr lang="en-US" sz="2400" dirty="0" err="1">
                <a:solidFill>
                  <a:schemeClr val="bg1"/>
                </a:solidFill>
              </a:rPr>
              <a:t>Sinh</a:t>
            </a:r>
            <a:r>
              <a:rPr lang="en-US" sz="2400" dirty="0">
                <a:solidFill>
                  <a:schemeClr val="bg1"/>
                </a:solidFill>
              </a:rPr>
              <a:t> </a:t>
            </a:r>
            <a:r>
              <a:rPr lang="en-US" sz="2400" dirty="0" err="1">
                <a:solidFill>
                  <a:schemeClr val="bg1"/>
                </a:solidFill>
              </a:rPr>
              <a:t>viên</a:t>
            </a:r>
            <a:r>
              <a:rPr lang="en-US" sz="2400" dirty="0">
                <a:solidFill>
                  <a:schemeClr val="bg1"/>
                </a:solidFill>
              </a:rPr>
              <a:t> ở </a:t>
            </a:r>
            <a:r>
              <a:rPr lang="en-US" sz="2400" dirty="0" err="1">
                <a:solidFill>
                  <a:schemeClr val="bg1"/>
                </a:solidFill>
              </a:rPr>
              <a:t>tại</a:t>
            </a:r>
            <a:r>
              <a:rPr lang="en-US" sz="2400" dirty="0">
                <a:solidFill>
                  <a:schemeClr val="bg1"/>
                </a:solidFill>
              </a:rPr>
              <a:t> KTX </a:t>
            </a:r>
            <a:r>
              <a:rPr lang="en-US" sz="2400" dirty="0" err="1">
                <a:solidFill>
                  <a:schemeClr val="bg1"/>
                </a:solidFill>
              </a:rPr>
              <a:t>thường</a:t>
            </a:r>
            <a:r>
              <a:rPr lang="en-US" sz="2400" dirty="0">
                <a:solidFill>
                  <a:schemeClr val="bg1"/>
                </a:solidFill>
              </a:rPr>
              <a:t> di </a:t>
            </a:r>
            <a:r>
              <a:rPr lang="en-US" sz="2400" dirty="0" err="1">
                <a:solidFill>
                  <a:schemeClr val="bg1"/>
                </a:solidFill>
              </a:rPr>
              <a:t>chuyển</a:t>
            </a:r>
            <a:r>
              <a:rPr lang="en-US" sz="2400" dirty="0">
                <a:solidFill>
                  <a:schemeClr val="bg1"/>
                </a:solidFill>
              </a:rPr>
              <a:t> </a:t>
            </a:r>
            <a:r>
              <a:rPr lang="en-US" sz="2400" dirty="0" err="1">
                <a:solidFill>
                  <a:schemeClr val="bg1"/>
                </a:solidFill>
              </a:rPr>
              <a:t>bằng</a:t>
            </a:r>
            <a:r>
              <a:rPr lang="en-US" sz="2400" dirty="0">
                <a:solidFill>
                  <a:schemeClr val="bg1"/>
                </a:solidFill>
              </a:rPr>
              <a:t> 2 </a:t>
            </a:r>
            <a:r>
              <a:rPr lang="en-US" sz="2400" dirty="0" err="1">
                <a:solidFill>
                  <a:schemeClr val="bg1"/>
                </a:solidFill>
              </a:rPr>
              <a:t>phương</a:t>
            </a:r>
            <a:r>
              <a:rPr lang="en-US" sz="2400" dirty="0">
                <a:solidFill>
                  <a:schemeClr val="bg1"/>
                </a:solidFill>
              </a:rPr>
              <a:t> </a:t>
            </a:r>
            <a:r>
              <a:rPr lang="en-US" sz="2400" dirty="0" err="1">
                <a:solidFill>
                  <a:schemeClr val="bg1"/>
                </a:solidFill>
              </a:rPr>
              <a:t>tiện</a:t>
            </a:r>
            <a:r>
              <a:rPr lang="en-US" sz="2400" dirty="0">
                <a:solidFill>
                  <a:schemeClr val="bg1"/>
                </a:solidFill>
              </a:rPr>
              <a:t> </a:t>
            </a:r>
            <a:r>
              <a:rPr lang="en-US" sz="2400" dirty="0" err="1">
                <a:solidFill>
                  <a:schemeClr val="bg1"/>
                </a:solidFill>
              </a:rPr>
              <a:t>chính</a:t>
            </a:r>
            <a:r>
              <a:rPr lang="en-US" sz="2400" dirty="0">
                <a:solidFill>
                  <a:schemeClr val="bg1"/>
                </a:solidFill>
              </a:rPr>
              <a:t> </a:t>
            </a:r>
            <a:r>
              <a:rPr lang="en-US" sz="2400" dirty="0" err="1">
                <a:solidFill>
                  <a:schemeClr val="bg1"/>
                </a:solidFill>
              </a:rPr>
              <a:t>đó</a:t>
            </a:r>
            <a:r>
              <a:rPr lang="en-US" sz="2400" dirty="0">
                <a:solidFill>
                  <a:schemeClr val="bg1"/>
                </a:solidFill>
              </a:rPr>
              <a:t> </a:t>
            </a:r>
            <a:r>
              <a:rPr lang="en-US" sz="2400" dirty="0" err="1">
                <a:solidFill>
                  <a:schemeClr val="bg1"/>
                </a:solidFill>
              </a:rPr>
              <a:t>là</a:t>
            </a:r>
            <a:r>
              <a:rPr lang="en-US" sz="2400" dirty="0">
                <a:solidFill>
                  <a:schemeClr val="bg1"/>
                </a:solidFill>
              </a:rPr>
              <a:t> </a:t>
            </a:r>
            <a:r>
              <a:rPr lang="en-US" sz="2400" dirty="0" err="1">
                <a:solidFill>
                  <a:schemeClr val="bg1"/>
                </a:solidFill>
              </a:rPr>
              <a:t>xe</a:t>
            </a:r>
            <a:r>
              <a:rPr lang="en-US" sz="2400" dirty="0">
                <a:solidFill>
                  <a:schemeClr val="bg1"/>
                </a:solidFill>
              </a:rPr>
              <a:t> bus </a:t>
            </a:r>
            <a:r>
              <a:rPr lang="en-US" sz="2400" dirty="0" err="1">
                <a:solidFill>
                  <a:schemeClr val="bg1"/>
                </a:solidFill>
              </a:rPr>
              <a:t>và</a:t>
            </a:r>
            <a:r>
              <a:rPr lang="en-US" sz="2400" dirty="0">
                <a:solidFill>
                  <a:schemeClr val="bg1"/>
                </a:solidFill>
              </a:rPr>
              <a:t> </a:t>
            </a:r>
            <a:r>
              <a:rPr lang="en-US" sz="2400" dirty="0" err="1">
                <a:solidFill>
                  <a:schemeClr val="bg1"/>
                </a:solidFill>
              </a:rPr>
              <a:t>xe</a:t>
            </a:r>
            <a:r>
              <a:rPr lang="en-US" sz="2400" dirty="0">
                <a:solidFill>
                  <a:schemeClr val="bg1"/>
                </a:solidFill>
              </a:rPr>
              <a:t> </a:t>
            </a:r>
            <a:r>
              <a:rPr lang="en-US" sz="2400" dirty="0" err="1">
                <a:solidFill>
                  <a:schemeClr val="bg1"/>
                </a:solidFill>
              </a:rPr>
              <a:t>máy</a:t>
            </a:r>
            <a:r>
              <a:rPr lang="en-US" sz="2400" dirty="0">
                <a:solidFill>
                  <a:schemeClr val="bg1"/>
                </a:solidFill>
              </a:rPr>
              <a:t>.</a:t>
            </a:r>
          </a:p>
          <a:p>
            <a:pPr indent="-228600">
              <a:lnSpc>
                <a:spcPct val="90000"/>
              </a:lnSpc>
              <a:spcAft>
                <a:spcPts val="600"/>
              </a:spcAft>
              <a:buFont typeface="Arial" panose="020B0604020202020204" pitchFamily="34" charset="0"/>
              <a:buChar char="•"/>
            </a:pPr>
            <a:endParaRPr lang="en-US" sz="2400" dirty="0">
              <a:solidFill>
                <a:schemeClr val="bg1"/>
              </a:solidFill>
            </a:endParaRPr>
          </a:p>
          <a:p>
            <a:pPr indent="-228600">
              <a:lnSpc>
                <a:spcPct val="90000"/>
              </a:lnSpc>
              <a:spcAft>
                <a:spcPts val="600"/>
              </a:spcAft>
              <a:buFont typeface="Arial" panose="020B0604020202020204" pitchFamily="34" charset="0"/>
              <a:buChar char="•"/>
            </a:pPr>
            <a:r>
              <a:rPr lang="en-US" sz="2400" b="1" dirty="0" err="1">
                <a:solidFill>
                  <a:schemeClr val="bg1"/>
                </a:solidFill>
              </a:rPr>
              <a:t>Xe</a:t>
            </a:r>
            <a:r>
              <a:rPr lang="en-US" sz="2400" b="1" dirty="0">
                <a:solidFill>
                  <a:schemeClr val="bg1"/>
                </a:solidFill>
              </a:rPr>
              <a:t> </a:t>
            </a:r>
            <a:r>
              <a:rPr lang="en-US" sz="2400" b="1" dirty="0" err="1">
                <a:solidFill>
                  <a:schemeClr val="bg1"/>
                </a:solidFill>
              </a:rPr>
              <a:t>máy</a:t>
            </a:r>
            <a:r>
              <a:rPr lang="en-US" sz="2400" dirty="0">
                <a:solidFill>
                  <a:schemeClr val="bg1"/>
                </a:solidFill>
              </a:rPr>
              <a:t>: </a:t>
            </a:r>
            <a:r>
              <a:rPr lang="en-US" sz="2400" dirty="0" err="1">
                <a:solidFill>
                  <a:schemeClr val="bg1"/>
                </a:solidFill>
              </a:rPr>
              <a:t>phí</a:t>
            </a:r>
            <a:r>
              <a:rPr lang="en-US" sz="2400" dirty="0">
                <a:solidFill>
                  <a:schemeClr val="bg1"/>
                </a:solidFill>
              </a:rPr>
              <a:t> </a:t>
            </a:r>
            <a:r>
              <a:rPr lang="en-US" sz="2400" dirty="0" err="1">
                <a:solidFill>
                  <a:schemeClr val="bg1"/>
                </a:solidFill>
              </a:rPr>
              <a:t>gửi</a:t>
            </a:r>
            <a:r>
              <a:rPr lang="en-US" sz="2400" dirty="0">
                <a:solidFill>
                  <a:schemeClr val="bg1"/>
                </a:solidFill>
              </a:rPr>
              <a:t> </a:t>
            </a:r>
            <a:r>
              <a:rPr lang="en-US" sz="2400" dirty="0" err="1">
                <a:solidFill>
                  <a:schemeClr val="bg1"/>
                </a:solidFill>
              </a:rPr>
              <a:t>xe</a:t>
            </a:r>
            <a:r>
              <a:rPr lang="en-US" sz="2400" dirty="0">
                <a:solidFill>
                  <a:schemeClr val="bg1"/>
                </a:solidFill>
              </a:rPr>
              <a:t> </a:t>
            </a:r>
            <a:r>
              <a:rPr lang="en-US" sz="2400" dirty="0" err="1">
                <a:solidFill>
                  <a:schemeClr val="bg1"/>
                </a:solidFill>
              </a:rPr>
              <a:t>là</a:t>
            </a:r>
            <a:r>
              <a:rPr lang="en-US" sz="2400" dirty="0">
                <a:solidFill>
                  <a:schemeClr val="bg1"/>
                </a:solidFill>
              </a:rPr>
              <a:t> 50k/</a:t>
            </a:r>
            <a:r>
              <a:rPr lang="en-US" sz="2400" dirty="0" err="1">
                <a:solidFill>
                  <a:schemeClr val="bg1"/>
                </a:solidFill>
              </a:rPr>
              <a:t>tháng</a:t>
            </a:r>
            <a:r>
              <a:rPr lang="en-US" sz="2400" dirty="0">
                <a:solidFill>
                  <a:schemeClr val="bg1"/>
                </a:solidFill>
              </a:rPr>
              <a:t> </a:t>
            </a:r>
            <a:r>
              <a:rPr lang="en-US" sz="2400" dirty="0" err="1">
                <a:solidFill>
                  <a:schemeClr val="bg1"/>
                </a:solidFill>
              </a:rPr>
              <a:t>hoặc</a:t>
            </a:r>
            <a:r>
              <a:rPr lang="en-US" sz="2400" dirty="0">
                <a:solidFill>
                  <a:schemeClr val="bg1"/>
                </a:solidFill>
              </a:rPr>
              <a:t> 3k/</a:t>
            </a:r>
            <a:r>
              <a:rPr lang="en-US" sz="2400" dirty="0" err="1">
                <a:solidFill>
                  <a:schemeClr val="bg1"/>
                </a:solidFill>
              </a:rPr>
              <a:t>ngày</a:t>
            </a:r>
            <a:r>
              <a:rPr lang="en-US" sz="2400" dirty="0">
                <a:solidFill>
                  <a:schemeClr val="bg1"/>
                </a:solidFill>
              </a:rPr>
              <a:t> – 4k/qua </a:t>
            </a:r>
            <a:r>
              <a:rPr lang="en-US" sz="2400" dirty="0" err="1">
                <a:solidFill>
                  <a:schemeClr val="bg1"/>
                </a:solidFill>
              </a:rPr>
              <a:t>đêm</a:t>
            </a:r>
            <a:r>
              <a:rPr lang="en-US" sz="2400" dirty="0">
                <a:solidFill>
                  <a:schemeClr val="bg1"/>
                </a:solidFill>
              </a:rPr>
              <a:t> - </a:t>
            </a:r>
            <a:r>
              <a:rPr lang="en-US" sz="2400" dirty="0" err="1">
                <a:solidFill>
                  <a:schemeClr val="bg1"/>
                </a:solidFill>
              </a:rPr>
              <a:t>nguyên</a:t>
            </a:r>
            <a:r>
              <a:rPr lang="en-US" sz="2400" dirty="0">
                <a:solidFill>
                  <a:schemeClr val="bg1"/>
                </a:solidFill>
              </a:rPr>
              <a:t> </a:t>
            </a:r>
            <a:r>
              <a:rPr lang="en-US" sz="2400" dirty="0" err="1">
                <a:solidFill>
                  <a:schemeClr val="bg1"/>
                </a:solidFill>
              </a:rPr>
              <a:t>ngày</a:t>
            </a:r>
            <a:r>
              <a:rPr lang="en-US" sz="2400" dirty="0">
                <a:solidFill>
                  <a:schemeClr val="bg1"/>
                </a:solidFill>
              </a:rPr>
              <a:t> 7k. (</a:t>
            </a:r>
            <a:r>
              <a:rPr lang="en-US" sz="2400" dirty="0" err="1">
                <a:solidFill>
                  <a:schemeClr val="bg1"/>
                </a:solidFill>
              </a:rPr>
              <a:t>tùy</a:t>
            </a:r>
            <a:r>
              <a:rPr lang="en-US" sz="2400" dirty="0">
                <a:solidFill>
                  <a:schemeClr val="bg1"/>
                </a:solidFill>
              </a:rPr>
              <a:t> </a:t>
            </a:r>
            <a:r>
              <a:rPr lang="en-US" sz="2400" dirty="0" err="1">
                <a:solidFill>
                  <a:schemeClr val="bg1"/>
                </a:solidFill>
              </a:rPr>
              <a:t>nơi</a:t>
            </a:r>
            <a:r>
              <a:rPr lang="en-US" sz="2400" dirty="0">
                <a:solidFill>
                  <a:schemeClr val="bg1"/>
                </a:solidFill>
              </a:rPr>
              <a:t>)</a:t>
            </a:r>
          </a:p>
        </p:txBody>
      </p:sp>
    </p:spTree>
    <p:extLst>
      <p:ext uri="{BB962C8B-B14F-4D97-AF65-F5344CB8AC3E}">
        <p14:creationId xmlns:p14="http://schemas.microsoft.com/office/powerpoint/2010/main" val="16531213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4" name="Rectangle 70">
            <a:extLst>
              <a:ext uri="{FF2B5EF4-FFF2-40B4-BE49-F238E27FC236}">
                <a16:creationId xmlns:a16="http://schemas.microsoft.com/office/drawing/2014/main" id="{6EBF06A5-4173-45DE-87B1-0791E098A3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Không có mô tả ảnh.">
            <a:extLst>
              <a:ext uri="{FF2B5EF4-FFF2-40B4-BE49-F238E27FC236}">
                <a16:creationId xmlns:a16="http://schemas.microsoft.com/office/drawing/2014/main" id="{B327E0DC-1BF0-496A-AD94-27554F0006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814" r="-1" b="-1"/>
          <a:stretch/>
        </p:blipFill>
        <p:spPr bwMode="auto">
          <a:xfrm>
            <a:off x="5511589" y="523804"/>
            <a:ext cx="6680411" cy="5696039"/>
          </a:xfrm>
          <a:custGeom>
            <a:avLst/>
            <a:gdLst/>
            <a:ahLst/>
            <a:cxnLst/>
            <a:rect l="l" t="t" r="r" b="b"/>
            <a:pathLst>
              <a:path w="6680411" h="5696039">
                <a:moveTo>
                  <a:pt x="3592766" y="0"/>
                </a:moveTo>
                <a:lnTo>
                  <a:pt x="4718262" y="0"/>
                </a:lnTo>
                <a:lnTo>
                  <a:pt x="4718262" y="2"/>
                </a:lnTo>
                <a:lnTo>
                  <a:pt x="6680411" y="2"/>
                </a:lnTo>
                <a:lnTo>
                  <a:pt x="6680411" y="5696022"/>
                </a:lnTo>
                <a:lnTo>
                  <a:pt x="3888773" y="5696022"/>
                </a:lnTo>
                <a:lnTo>
                  <a:pt x="3888773" y="5696039"/>
                </a:lnTo>
                <a:lnTo>
                  <a:pt x="0" y="5696039"/>
                </a:lnTo>
                <a:lnTo>
                  <a:pt x="2763278" y="19"/>
                </a:lnTo>
                <a:lnTo>
                  <a:pt x="3447183" y="19"/>
                </a:lnTo>
                <a:lnTo>
                  <a:pt x="3447183" y="2"/>
                </a:lnTo>
                <a:lnTo>
                  <a:pt x="3592765" y="2"/>
                </a:lnTo>
                <a:close/>
              </a:path>
            </a:pathLst>
          </a:custGeom>
          <a:noFill/>
          <a:extLst>
            <a:ext uri="{909E8E84-426E-40DD-AFC4-6F175D3DCCD1}">
              <a14:hiddenFill xmlns:a14="http://schemas.microsoft.com/office/drawing/2010/main">
                <a:solidFill>
                  <a:srgbClr val="FFFFFF"/>
                </a:solidFill>
              </a14:hiddenFill>
            </a:ext>
          </a:extLst>
        </p:spPr>
      </p:pic>
      <p:sp>
        <p:nvSpPr>
          <p:cNvPr id="5125" name="Freeform: Shape 72">
            <a:extLst>
              <a:ext uri="{FF2B5EF4-FFF2-40B4-BE49-F238E27FC236}">
                <a16:creationId xmlns:a16="http://schemas.microsoft.com/office/drawing/2014/main" id="{206E9F47-DC46-4A02-B5DB-26B56C39C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23805"/>
            <a:ext cx="7800441" cy="5696020"/>
          </a:xfrm>
          <a:custGeom>
            <a:avLst/>
            <a:gdLst>
              <a:gd name="connsiteX0" fmla="*/ 0 w 7800441"/>
              <a:gd name="connsiteY0" fmla="*/ 0 h 5696020"/>
              <a:gd name="connsiteX1" fmla="*/ 7800441 w 7800441"/>
              <a:gd name="connsiteY1" fmla="*/ 0 h 5696020"/>
              <a:gd name="connsiteX2" fmla="*/ 5037161 w 7800441"/>
              <a:gd name="connsiteY2" fmla="*/ 5696020 h 5696020"/>
              <a:gd name="connsiteX3" fmla="*/ 0 w 7800441"/>
              <a:gd name="connsiteY3" fmla="*/ 5696020 h 5696020"/>
            </a:gdLst>
            <a:ahLst/>
            <a:cxnLst>
              <a:cxn ang="0">
                <a:pos x="connsiteX0" y="connsiteY0"/>
              </a:cxn>
              <a:cxn ang="0">
                <a:pos x="connsiteX1" y="connsiteY1"/>
              </a:cxn>
              <a:cxn ang="0">
                <a:pos x="connsiteX2" y="connsiteY2"/>
              </a:cxn>
              <a:cxn ang="0">
                <a:pos x="connsiteX3" y="connsiteY3"/>
              </a:cxn>
            </a:cxnLst>
            <a:rect l="l" t="t" r="r" b="b"/>
            <a:pathLst>
              <a:path w="7800441" h="5696020">
                <a:moveTo>
                  <a:pt x="0" y="0"/>
                </a:moveTo>
                <a:lnTo>
                  <a:pt x="7800441" y="0"/>
                </a:lnTo>
                <a:lnTo>
                  <a:pt x="5037161" y="5696020"/>
                </a:lnTo>
                <a:lnTo>
                  <a:pt x="0" y="569602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lumMod val="95000"/>
                </a:schemeClr>
              </a:solidFill>
            </a:endParaRPr>
          </a:p>
        </p:txBody>
      </p:sp>
      <p:sp>
        <p:nvSpPr>
          <p:cNvPr id="4" name="Rectangle 3">
            <a:extLst>
              <a:ext uri="{FF2B5EF4-FFF2-40B4-BE49-F238E27FC236}">
                <a16:creationId xmlns:a16="http://schemas.microsoft.com/office/drawing/2014/main" id="{00C67F27-FE59-457A-BEAB-828AD3EAEE61}"/>
              </a:ext>
            </a:extLst>
          </p:cNvPr>
          <p:cNvSpPr/>
          <p:nvPr/>
        </p:nvSpPr>
        <p:spPr>
          <a:xfrm>
            <a:off x="841247" y="914400"/>
            <a:ext cx="5952843" cy="109537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100">
                <a:ln w="0"/>
                <a:effectLst>
                  <a:outerShdw blurRad="38100" dist="19050" dir="2700000" algn="tl" rotWithShape="0">
                    <a:schemeClr val="dk1">
                      <a:alpha val="40000"/>
                    </a:schemeClr>
                  </a:outerShdw>
                </a:effectLst>
                <a:latin typeface="Times New Roman" panose="02020603050405020304" pitchFamily="18" charset="0"/>
                <a:ea typeface="+mj-ea"/>
                <a:cs typeface="Times New Roman" panose="02020603050405020304" pitchFamily="18" charset="0"/>
              </a:rPr>
              <a:t>Phương tiện di chuyển</a:t>
            </a:r>
          </a:p>
        </p:txBody>
      </p:sp>
      <p:sp>
        <p:nvSpPr>
          <p:cNvPr id="8" name="TextBox 7">
            <a:extLst>
              <a:ext uri="{FF2B5EF4-FFF2-40B4-BE49-F238E27FC236}">
                <a16:creationId xmlns:a16="http://schemas.microsoft.com/office/drawing/2014/main" id="{B6915625-D63E-4654-B872-B7AD397FDDC3}"/>
              </a:ext>
            </a:extLst>
          </p:cNvPr>
          <p:cNvSpPr txBox="1"/>
          <p:nvPr/>
        </p:nvSpPr>
        <p:spPr>
          <a:xfrm>
            <a:off x="491613" y="2333625"/>
            <a:ext cx="4916129" cy="3543300"/>
          </a:xfrm>
          <a:prstGeom prst="rect">
            <a:avLst/>
          </a:prstGeom>
        </p:spPr>
        <p:txBody>
          <a:bodyPr vert="horz" lIns="91440" tIns="45720" rIns="91440" bIns="45720" rtlCol="0" anchor="t">
            <a:normAutofit/>
          </a:bodyPr>
          <a:lstStyle/>
          <a:p>
            <a:pPr>
              <a:lnSpc>
                <a:spcPct val="90000"/>
              </a:lnSpc>
              <a:spcAft>
                <a:spcPts val="600"/>
              </a:spcAft>
            </a:pPr>
            <a:r>
              <a:rPr lang="en-US" sz="2400" b="1" dirty="0" err="1">
                <a:solidFill>
                  <a:srgbClr val="FFFFFF"/>
                </a:solidFill>
              </a:rPr>
              <a:t>Xe</a:t>
            </a:r>
            <a:r>
              <a:rPr lang="en-US" sz="2400" b="1" dirty="0">
                <a:solidFill>
                  <a:srgbClr val="FFFFFF"/>
                </a:solidFill>
              </a:rPr>
              <a:t> bus</a:t>
            </a:r>
            <a:r>
              <a:rPr lang="en-US" sz="2400" dirty="0">
                <a:solidFill>
                  <a:srgbClr val="FFFFFF"/>
                </a:solidFill>
              </a:rPr>
              <a:t>: </a:t>
            </a:r>
            <a:r>
              <a:rPr lang="en-US" sz="2400" dirty="0" err="1">
                <a:solidFill>
                  <a:srgbClr val="FFFFFF"/>
                </a:solidFill>
              </a:rPr>
              <a:t>xe</a:t>
            </a:r>
            <a:r>
              <a:rPr lang="en-US" sz="2400" dirty="0">
                <a:solidFill>
                  <a:srgbClr val="FFFFFF"/>
                </a:solidFill>
              </a:rPr>
              <a:t> bus </a:t>
            </a:r>
            <a:r>
              <a:rPr lang="en-US" sz="2400" dirty="0" err="1">
                <a:solidFill>
                  <a:srgbClr val="FFFFFF"/>
                </a:solidFill>
              </a:rPr>
              <a:t>là</a:t>
            </a:r>
            <a:r>
              <a:rPr lang="en-US" sz="2400" dirty="0">
                <a:solidFill>
                  <a:srgbClr val="FFFFFF"/>
                </a:solidFill>
              </a:rPr>
              <a:t> 1 </a:t>
            </a:r>
            <a:r>
              <a:rPr lang="en-US" sz="2400" dirty="0" err="1">
                <a:solidFill>
                  <a:srgbClr val="FFFFFF"/>
                </a:solidFill>
              </a:rPr>
              <a:t>trong</a:t>
            </a:r>
            <a:r>
              <a:rPr lang="en-US" sz="2400" dirty="0">
                <a:solidFill>
                  <a:srgbClr val="FFFFFF"/>
                </a:solidFill>
              </a:rPr>
              <a:t> </a:t>
            </a:r>
            <a:r>
              <a:rPr lang="en-US" sz="2400" dirty="0" err="1">
                <a:solidFill>
                  <a:srgbClr val="FFFFFF"/>
                </a:solidFill>
              </a:rPr>
              <a:t>những</a:t>
            </a:r>
            <a:r>
              <a:rPr lang="en-US" sz="2400" dirty="0">
                <a:solidFill>
                  <a:srgbClr val="FFFFFF"/>
                </a:solidFill>
              </a:rPr>
              <a:t> </a:t>
            </a:r>
            <a:r>
              <a:rPr lang="en-US" sz="2400" dirty="0" err="1">
                <a:solidFill>
                  <a:srgbClr val="FFFFFF"/>
                </a:solidFill>
              </a:rPr>
              <a:t>phương</a:t>
            </a:r>
            <a:r>
              <a:rPr lang="en-US" sz="2400" dirty="0">
                <a:solidFill>
                  <a:srgbClr val="FFFFFF"/>
                </a:solidFill>
              </a:rPr>
              <a:t> </a:t>
            </a:r>
            <a:r>
              <a:rPr lang="en-US" sz="2400" dirty="0" err="1">
                <a:solidFill>
                  <a:srgbClr val="FFFFFF"/>
                </a:solidFill>
              </a:rPr>
              <a:t>tiện</a:t>
            </a:r>
            <a:r>
              <a:rPr lang="en-US" sz="2400" dirty="0">
                <a:solidFill>
                  <a:srgbClr val="FFFFFF"/>
                </a:solidFill>
              </a:rPr>
              <a:t> </a:t>
            </a:r>
            <a:r>
              <a:rPr lang="en-US" sz="2400" dirty="0" err="1">
                <a:solidFill>
                  <a:srgbClr val="FFFFFF"/>
                </a:solidFill>
              </a:rPr>
              <a:t>được</a:t>
            </a:r>
            <a:r>
              <a:rPr lang="en-US" sz="2400" dirty="0">
                <a:solidFill>
                  <a:srgbClr val="FFFFFF"/>
                </a:solidFill>
              </a:rPr>
              <a:t> </a:t>
            </a:r>
            <a:r>
              <a:rPr lang="en-US" sz="2400" dirty="0" err="1">
                <a:solidFill>
                  <a:srgbClr val="FFFFFF"/>
                </a:solidFill>
              </a:rPr>
              <a:t>sinh</a:t>
            </a:r>
            <a:r>
              <a:rPr lang="en-US" sz="2400" dirty="0">
                <a:solidFill>
                  <a:srgbClr val="FFFFFF"/>
                </a:solidFill>
              </a:rPr>
              <a:t> </a:t>
            </a:r>
            <a:r>
              <a:rPr lang="en-US" sz="2400" dirty="0" err="1">
                <a:solidFill>
                  <a:srgbClr val="FFFFFF"/>
                </a:solidFill>
              </a:rPr>
              <a:t>viên</a:t>
            </a:r>
            <a:r>
              <a:rPr lang="en-US" sz="2400" dirty="0">
                <a:solidFill>
                  <a:srgbClr val="FFFFFF"/>
                </a:solidFill>
              </a:rPr>
              <a:t> “</a:t>
            </a:r>
            <a:r>
              <a:rPr lang="en-US" sz="2400" dirty="0" err="1">
                <a:solidFill>
                  <a:srgbClr val="FFFFFF"/>
                </a:solidFill>
              </a:rPr>
              <a:t>săn</a:t>
            </a:r>
            <a:r>
              <a:rPr lang="en-US" sz="2400" dirty="0">
                <a:solidFill>
                  <a:srgbClr val="FFFFFF"/>
                </a:solidFill>
              </a:rPr>
              <a:t> </a:t>
            </a:r>
            <a:r>
              <a:rPr lang="en-US" sz="2400" dirty="0" err="1">
                <a:solidFill>
                  <a:srgbClr val="FFFFFF"/>
                </a:solidFill>
              </a:rPr>
              <a:t>đón</a:t>
            </a:r>
            <a:r>
              <a:rPr lang="en-US" sz="2400" dirty="0">
                <a:solidFill>
                  <a:srgbClr val="FFFFFF"/>
                </a:solidFill>
              </a:rPr>
              <a:t>” </a:t>
            </a:r>
            <a:r>
              <a:rPr lang="en-US" sz="2400" dirty="0" err="1">
                <a:solidFill>
                  <a:srgbClr val="FFFFFF"/>
                </a:solidFill>
              </a:rPr>
              <a:t>nhất</a:t>
            </a:r>
            <a:r>
              <a:rPr lang="en-US" sz="2400" dirty="0">
                <a:solidFill>
                  <a:srgbClr val="FFFFFF"/>
                </a:solidFill>
              </a:rPr>
              <a:t> </a:t>
            </a:r>
            <a:r>
              <a:rPr lang="en-US" sz="2400" dirty="0" err="1">
                <a:solidFill>
                  <a:srgbClr val="FFFFFF"/>
                </a:solidFill>
              </a:rPr>
              <a:t>vì</a:t>
            </a:r>
            <a:r>
              <a:rPr lang="en-US" sz="2400" dirty="0">
                <a:solidFill>
                  <a:srgbClr val="FFFFFF"/>
                </a:solidFill>
              </a:rPr>
              <a:t> </a:t>
            </a:r>
            <a:r>
              <a:rPr lang="en-US" sz="2400" dirty="0" err="1">
                <a:solidFill>
                  <a:srgbClr val="FFFFFF"/>
                </a:solidFill>
              </a:rPr>
              <a:t>chỉ</a:t>
            </a:r>
            <a:r>
              <a:rPr lang="en-US" sz="2400" dirty="0">
                <a:solidFill>
                  <a:srgbClr val="FFFFFF"/>
                </a:solidFill>
              </a:rPr>
              <a:t> </a:t>
            </a:r>
            <a:r>
              <a:rPr lang="en-US" sz="2400" dirty="0" err="1">
                <a:solidFill>
                  <a:srgbClr val="FFFFFF"/>
                </a:solidFill>
              </a:rPr>
              <a:t>cần</a:t>
            </a:r>
            <a:r>
              <a:rPr lang="en-US" sz="2400" dirty="0">
                <a:solidFill>
                  <a:srgbClr val="FFFFFF"/>
                </a:solidFill>
              </a:rPr>
              <a:t> </a:t>
            </a:r>
            <a:r>
              <a:rPr lang="en-US" sz="2400" dirty="0" err="1">
                <a:solidFill>
                  <a:srgbClr val="FFFFFF"/>
                </a:solidFill>
              </a:rPr>
              <a:t>có</a:t>
            </a:r>
            <a:r>
              <a:rPr lang="en-US" sz="2400" dirty="0">
                <a:solidFill>
                  <a:srgbClr val="FFFFFF"/>
                </a:solidFill>
              </a:rPr>
              <a:t> </a:t>
            </a:r>
            <a:r>
              <a:rPr lang="en-US" sz="2400" dirty="0" err="1">
                <a:solidFill>
                  <a:srgbClr val="FFFFFF"/>
                </a:solidFill>
              </a:rPr>
              <a:t>thẻ</a:t>
            </a:r>
            <a:r>
              <a:rPr lang="en-US" sz="2400" dirty="0">
                <a:solidFill>
                  <a:srgbClr val="FFFFFF"/>
                </a:solidFill>
              </a:rPr>
              <a:t> </a:t>
            </a:r>
            <a:r>
              <a:rPr lang="en-US" sz="2400" dirty="0" err="1">
                <a:solidFill>
                  <a:srgbClr val="FFFFFF"/>
                </a:solidFill>
              </a:rPr>
              <a:t>sinh</a:t>
            </a:r>
            <a:r>
              <a:rPr lang="en-US" sz="2400" dirty="0">
                <a:solidFill>
                  <a:srgbClr val="FFFFFF"/>
                </a:solidFill>
              </a:rPr>
              <a:t> </a:t>
            </a:r>
            <a:r>
              <a:rPr lang="en-US" sz="2400" dirty="0" err="1">
                <a:solidFill>
                  <a:srgbClr val="FFFFFF"/>
                </a:solidFill>
              </a:rPr>
              <a:t>viên</a:t>
            </a:r>
            <a:r>
              <a:rPr lang="en-US" sz="2400" dirty="0">
                <a:solidFill>
                  <a:srgbClr val="FFFFFF"/>
                </a:solidFill>
              </a:rPr>
              <a:t> </a:t>
            </a:r>
            <a:r>
              <a:rPr lang="en-US" sz="2400" dirty="0" err="1">
                <a:solidFill>
                  <a:srgbClr val="FFFFFF"/>
                </a:solidFill>
              </a:rPr>
              <a:t>sẽ</a:t>
            </a:r>
            <a:r>
              <a:rPr lang="en-US" sz="2400" dirty="0">
                <a:solidFill>
                  <a:srgbClr val="FFFFFF"/>
                </a:solidFill>
              </a:rPr>
              <a:t> </a:t>
            </a:r>
            <a:r>
              <a:rPr lang="en-US" sz="2400" dirty="0" err="1">
                <a:solidFill>
                  <a:srgbClr val="FFFFFF"/>
                </a:solidFill>
              </a:rPr>
              <a:t>được</a:t>
            </a:r>
            <a:r>
              <a:rPr lang="en-US" sz="2400" dirty="0">
                <a:solidFill>
                  <a:srgbClr val="FFFFFF"/>
                </a:solidFill>
              </a:rPr>
              <a:t> </a:t>
            </a:r>
            <a:r>
              <a:rPr lang="en-US" sz="2400" dirty="0" err="1">
                <a:solidFill>
                  <a:srgbClr val="FFFFFF"/>
                </a:solidFill>
              </a:rPr>
              <a:t>giảm</a:t>
            </a:r>
            <a:r>
              <a:rPr lang="en-US" sz="2400" dirty="0">
                <a:solidFill>
                  <a:srgbClr val="FFFFFF"/>
                </a:solidFill>
              </a:rPr>
              <a:t> </a:t>
            </a:r>
            <a:r>
              <a:rPr lang="en-US" sz="2400" dirty="0" err="1">
                <a:solidFill>
                  <a:srgbClr val="FFFFFF"/>
                </a:solidFill>
              </a:rPr>
              <a:t>chỉ</a:t>
            </a:r>
            <a:r>
              <a:rPr lang="en-US" sz="2400" dirty="0">
                <a:solidFill>
                  <a:srgbClr val="FFFFFF"/>
                </a:solidFill>
              </a:rPr>
              <a:t> </a:t>
            </a:r>
            <a:r>
              <a:rPr lang="en-US" sz="2400" dirty="0" err="1">
                <a:solidFill>
                  <a:srgbClr val="FFFFFF"/>
                </a:solidFill>
              </a:rPr>
              <a:t>còn</a:t>
            </a:r>
            <a:r>
              <a:rPr lang="en-US" sz="2400" dirty="0">
                <a:solidFill>
                  <a:srgbClr val="FFFFFF"/>
                </a:solidFill>
              </a:rPr>
              <a:t> 3k/</a:t>
            </a:r>
            <a:r>
              <a:rPr lang="en-US" sz="2400" dirty="0" err="1">
                <a:solidFill>
                  <a:srgbClr val="FFFFFF"/>
                </a:solidFill>
              </a:rPr>
              <a:t>chuyến</a:t>
            </a:r>
            <a:r>
              <a:rPr lang="en-US" sz="2400" dirty="0">
                <a:solidFill>
                  <a:srgbClr val="FFFFFF"/>
                </a:solidFill>
              </a:rPr>
              <a:t>.</a:t>
            </a:r>
          </a:p>
          <a:p>
            <a:pPr>
              <a:lnSpc>
                <a:spcPct val="90000"/>
              </a:lnSpc>
              <a:spcAft>
                <a:spcPts val="600"/>
              </a:spcAft>
            </a:pPr>
            <a:endParaRPr lang="en-US" sz="2400" dirty="0">
              <a:solidFill>
                <a:srgbClr val="FFFFFF"/>
              </a:solidFill>
            </a:endParaRPr>
          </a:p>
          <a:p>
            <a:pPr>
              <a:lnSpc>
                <a:spcPct val="90000"/>
              </a:lnSpc>
              <a:spcAft>
                <a:spcPts val="600"/>
              </a:spcAft>
            </a:pPr>
            <a:r>
              <a:rPr lang="en-US" sz="2400" dirty="0" err="1">
                <a:solidFill>
                  <a:srgbClr val="FFFFFF"/>
                </a:solidFill>
              </a:rPr>
              <a:t>Một</a:t>
            </a:r>
            <a:r>
              <a:rPr lang="en-US" sz="2400" dirty="0">
                <a:solidFill>
                  <a:srgbClr val="FFFFFF"/>
                </a:solidFill>
              </a:rPr>
              <a:t> </a:t>
            </a:r>
            <a:r>
              <a:rPr lang="en-US" sz="2400" dirty="0" err="1">
                <a:solidFill>
                  <a:srgbClr val="FFFFFF"/>
                </a:solidFill>
              </a:rPr>
              <a:t>số</a:t>
            </a:r>
            <a:r>
              <a:rPr lang="en-US" sz="2400" dirty="0">
                <a:solidFill>
                  <a:srgbClr val="FFFFFF"/>
                </a:solidFill>
              </a:rPr>
              <a:t> </a:t>
            </a:r>
            <a:r>
              <a:rPr lang="en-US" sz="2400" dirty="0" err="1">
                <a:solidFill>
                  <a:srgbClr val="FFFFFF"/>
                </a:solidFill>
              </a:rPr>
              <a:t>tuyến</a:t>
            </a:r>
            <a:r>
              <a:rPr lang="en-US" sz="2400" dirty="0">
                <a:solidFill>
                  <a:srgbClr val="FFFFFF"/>
                </a:solidFill>
              </a:rPr>
              <a:t> </a:t>
            </a:r>
            <a:r>
              <a:rPr lang="en-US" sz="2400" dirty="0" err="1">
                <a:solidFill>
                  <a:srgbClr val="FFFFFF"/>
                </a:solidFill>
              </a:rPr>
              <a:t>xe</a:t>
            </a:r>
            <a:r>
              <a:rPr lang="en-US" sz="2400" dirty="0">
                <a:solidFill>
                  <a:srgbClr val="FFFFFF"/>
                </a:solidFill>
              </a:rPr>
              <a:t> </a:t>
            </a:r>
            <a:r>
              <a:rPr lang="en-US" sz="2400" dirty="0" err="1">
                <a:solidFill>
                  <a:srgbClr val="FFFFFF"/>
                </a:solidFill>
              </a:rPr>
              <a:t>buýt</a:t>
            </a:r>
            <a:r>
              <a:rPr lang="en-US" sz="2400" dirty="0">
                <a:solidFill>
                  <a:srgbClr val="FFFFFF"/>
                </a:solidFill>
              </a:rPr>
              <a:t> </a:t>
            </a:r>
            <a:r>
              <a:rPr lang="en-US" sz="2400" dirty="0" err="1">
                <a:solidFill>
                  <a:srgbClr val="FFFFFF"/>
                </a:solidFill>
              </a:rPr>
              <a:t>phổ</a:t>
            </a:r>
            <a:r>
              <a:rPr lang="en-US" sz="2400" dirty="0">
                <a:solidFill>
                  <a:srgbClr val="FFFFFF"/>
                </a:solidFill>
              </a:rPr>
              <a:t> </a:t>
            </a:r>
            <a:r>
              <a:rPr lang="en-US" sz="2400" dirty="0" err="1">
                <a:solidFill>
                  <a:srgbClr val="FFFFFF"/>
                </a:solidFill>
              </a:rPr>
              <a:t>biến</a:t>
            </a:r>
            <a:r>
              <a:rPr lang="en-US" sz="2400" dirty="0">
                <a:solidFill>
                  <a:srgbClr val="FFFFFF"/>
                </a:solidFill>
              </a:rPr>
              <a:t>: </a:t>
            </a:r>
            <a:r>
              <a:rPr lang="en-US" sz="2400" dirty="0" err="1">
                <a:solidFill>
                  <a:srgbClr val="FFFFFF"/>
                </a:solidFill>
              </a:rPr>
              <a:t>Số</a:t>
            </a:r>
            <a:r>
              <a:rPr lang="en-US" sz="2400" dirty="0">
                <a:solidFill>
                  <a:srgbClr val="FFFFFF"/>
                </a:solidFill>
              </a:rPr>
              <a:t> 8, </a:t>
            </a:r>
            <a:r>
              <a:rPr lang="en-US" sz="2400" dirty="0" err="1">
                <a:solidFill>
                  <a:srgbClr val="FFFFFF"/>
                </a:solidFill>
              </a:rPr>
              <a:t>Số</a:t>
            </a:r>
            <a:r>
              <a:rPr lang="en-US" sz="2400" dirty="0">
                <a:solidFill>
                  <a:srgbClr val="FFFFFF"/>
                </a:solidFill>
              </a:rPr>
              <a:t> 19, </a:t>
            </a:r>
            <a:r>
              <a:rPr lang="en-US" sz="2400" dirty="0" err="1">
                <a:solidFill>
                  <a:srgbClr val="FFFFFF"/>
                </a:solidFill>
              </a:rPr>
              <a:t>Số</a:t>
            </a:r>
            <a:r>
              <a:rPr lang="en-US" sz="2400" dirty="0">
                <a:solidFill>
                  <a:srgbClr val="FFFFFF"/>
                </a:solidFill>
              </a:rPr>
              <a:t> 33, </a:t>
            </a:r>
            <a:r>
              <a:rPr lang="en-US" sz="2400" dirty="0" err="1">
                <a:solidFill>
                  <a:srgbClr val="FFFFFF"/>
                </a:solidFill>
              </a:rPr>
              <a:t>Số</a:t>
            </a:r>
            <a:r>
              <a:rPr lang="en-US" sz="2400" dirty="0">
                <a:solidFill>
                  <a:srgbClr val="FFFFFF"/>
                </a:solidFill>
              </a:rPr>
              <a:t> 50, </a:t>
            </a:r>
            <a:r>
              <a:rPr lang="en-US" sz="2400" dirty="0" err="1">
                <a:solidFill>
                  <a:srgbClr val="FFFFFF"/>
                </a:solidFill>
              </a:rPr>
              <a:t>Số</a:t>
            </a:r>
            <a:r>
              <a:rPr lang="en-US" sz="2400" dirty="0">
                <a:solidFill>
                  <a:srgbClr val="FFFFFF"/>
                </a:solidFill>
              </a:rPr>
              <a:t> 52, </a:t>
            </a:r>
            <a:r>
              <a:rPr lang="en-US" sz="2400" dirty="0" err="1">
                <a:solidFill>
                  <a:srgbClr val="FFFFFF"/>
                </a:solidFill>
              </a:rPr>
              <a:t>Số</a:t>
            </a:r>
            <a:r>
              <a:rPr lang="en-US" sz="2400" dirty="0">
                <a:solidFill>
                  <a:srgbClr val="FFFFFF"/>
                </a:solidFill>
              </a:rPr>
              <a:t> 59, </a:t>
            </a:r>
            <a:r>
              <a:rPr lang="en-US" sz="2400" dirty="0" err="1">
                <a:solidFill>
                  <a:srgbClr val="FFFFFF"/>
                </a:solidFill>
              </a:rPr>
              <a:t>Số</a:t>
            </a:r>
            <a:r>
              <a:rPr lang="en-US" sz="2400" dirty="0">
                <a:solidFill>
                  <a:srgbClr val="FFFFFF"/>
                </a:solidFill>
              </a:rPr>
              <a:t> 99</a:t>
            </a:r>
          </a:p>
        </p:txBody>
      </p:sp>
    </p:spTree>
    <p:extLst>
      <p:ext uri="{BB962C8B-B14F-4D97-AF65-F5344CB8AC3E}">
        <p14:creationId xmlns:p14="http://schemas.microsoft.com/office/powerpoint/2010/main" val="788919711"/>
      </p:ext>
    </p:extLst>
  </p:cSld>
  <p:clrMapOvr>
    <a:overrideClrMapping bg1="dk1" tx1="lt1" bg2="dk2" tx2="lt2" accent1="accent1" accent2="accent2" accent3="accent3" accent4="accent4" accent5="accent5" accent6="accent6" hlink="hlink" folHlink="folHlink"/>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8" name="Picture 4" descr="Không có mô tả.">
            <a:extLst>
              <a:ext uri="{FF2B5EF4-FFF2-40B4-BE49-F238E27FC236}">
                <a16:creationId xmlns:a16="http://schemas.microsoft.com/office/drawing/2014/main" id="{445B333B-7D2E-4403-8920-8B83D14F6C4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882" r="1" b="8713"/>
          <a:stretch/>
        </p:blipFill>
        <p:spPr bwMode="auto">
          <a:xfrm>
            <a:off x="20" y="-1049"/>
            <a:ext cx="8703105" cy="3429001"/>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Không có mô tả ảnh.">
            <a:extLst>
              <a:ext uri="{FF2B5EF4-FFF2-40B4-BE49-F238E27FC236}">
                <a16:creationId xmlns:a16="http://schemas.microsoft.com/office/drawing/2014/main" id="{5F04D904-565F-443E-8EB7-D2469ADFFEC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 b="-2"/>
          <a:stretch/>
        </p:blipFill>
        <p:spPr bwMode="auto">
          <a:xfrm>
            <a:off x="8914500" y="178410"/>
            <a:ext cx="3070456" cy="3070456"/>
          </a:xfrm>
          <a:custGeom>
            <a:avLst/>
            <a:gdLst/>
            <a:ahLst/>
            <a:cxnLst/>
            <a:rect l="l" t="t" r="r" b="b"/>
            <a:pathLst>
              <a:path w="3070456" h="3070456">
                <a:moveTo>
                  <a:pt x="1535228" y="0"/>
                </a:moveTo>
                <a:cubicBezTo>
                  <a:pt x="2383111" y="0"/>
                  <a:pt x="3070456" y="687345"/>
                  <a:pt x="3070456" y="1535228"/>
                </a:cubicBezTo>
                <a:cubicBezTo>
                  <a:pt x="3070456" y="2383111"/>
                  <a:pt x="2383111" y="3070456"/>
                  <a:pt x="1535228" y="3070456"/>
                </a:cubicBezTo>
                <a:cubicBezTo>
                  <a:pt x="687345" y="3070456"/>
                  <a:pt x="0" y="2383111"/>
                  <a:pt x="0" y="1535228"/>
                </a:cubicBezTo>
                <a:cubicBezTo>
                  <a:pt x="0" y="687345"/>
                  <a:pt x="687345" y="0"/>
                  <a:pt x="1535228" y="0"/>
                </a:cubicBezTo>
                <a:close/>
              </a:path>
            </a:pathLst>
          </a:cu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813226C8-405B-42EA-852D-381D0DA3BC54}"/>
              </a:ext>
            </a:extLst>
          </p:cNvPr>
          <p:cNvSpPr/>
          <p:nvPr/>
        </p:nvSpPr>
        <p:spPr>
          <a:xfrm>
            <a:off x="975360" y="4550289"/>
            <a:ext cx="9225327" cy="923330"/>
          </a:xfrm>
          <a:prstGeom prst="rect">
            <a:avLst/>
          </a:prstGeom>
          <a:noFill/>
        </p:spPr>
        <p:txBody>
          <a:bodyPr wrap="square" lIns="91440" tIns="45720" rIns="91440" bIns="45720">
            <a:spAutoFit/>
          </a:bodyPr>
          <a:lstStyle/>
          <a:p>
            <a:pPr algn="just"/>
            <a:r>
              <a:rPr lang="en-US" sz="5400" b="1" cap="none" spc="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Times New Roman" panose="02020603050405020304" pitchFamily="18" charset="0"/>
                <a:cs typeface="Times New Roman" panose="02020603050405020304" pitchFamily="18" charset="0"/>
              </a:rPr>
              <a:t>Ăn uống</a:t>
            </a:r>
          </a:p>
        </p:txBody>
      </p:sp>
      <p:sp>
        <p:nvSpPr>
          <p:cNvPr id="26" name="TextBox 25">
            <a:extLst>
              <a:ext uri="{FF2B5EF4-FFF2-40B4-BE49-F238E27FC236}">
                <a16:creationId xmlns:a16="http://schemas.microsoft.com/office/drawing/2014/main" id="{5479D1E4-6CB1-4B61-848A-023F60D35C59}"/>
              </a:ext>
            </a:extLst>
          </p:cNvPr>
          <p:cNvSpPr txBox="1"/>
          <p:nvPr/>
        </p:nvSpPr>
        <p:spPr>
          <a:xfrm>
            <a:off x="4739149" y="4033520"/>
            <a:ext cx="7137892" cy="1938992"/>
          </a:xfrm>
          <a:prstGeom prst="rect">
            <a:avLst/>
          </a:prstGeom>
          <a:noFill/>
        </p:spPr>
        <p:txBody>
          <a:bodyPr wrap="square" rtlCol="0">
            <a:spAutoFit/>
          </a:bodyPr>
          <a:lstStyle/>
          <a:p>
            <a:pPr algn="just"/>
            <a:r>
              <a:rPr lang="vi-VN" sz="2400" dirty="0">
                <a:latin typeface="Times New Roman" panose="02020603050405020304" pitchFamily="18" charset="0"/>
                <a:cs typeface="Times New Roman" panose="02020603050405020304" pitchFamily="18" charset="0"/>
              </a:rPr>
              <a:t>Ở trong KTX có rất nhiều nhà ăn phục vụ đa dạng các món ăn. Đặc biệt, xung quanh khu B có rất nhiều cửa hàng, quán ăn. Một số quán ăn sẽ giao cơm tới tận chân tòa (Khu B) hoặc tới trước cổng KTX (Khu A) nếu bạn gọi họ giao tới.</a:t>
            </a:r>
          </a:p>
        </p:txBody>
      </p:sp>
    </p:spTree>
    <p:extLst>
      <p:ext uri="{BB962C8B-B14F-4D97-AF65-F5344CB8AC3E}">
        <p14:creationId xmlns:p14="http://schemas.microsoft.com/office/powerpoint/2010/main" val="330953959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Không có mô tả.">
            <a:extLst>
              <a:ext uri="{FF2B5EF4-FFF2-40B4-BE49-F238E27FC236}">
                <a16:creationId xmlns:a16="http://schemas.microsoft.com/office/drawing/2014/main" id="{A93DD3B7-BC66-4DC0-B39E-4B0AA2EC66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94460"/>
            <a:ext cx="7284720" cy="546354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661369FF-5037-4559-8858-B7521208DF39}"/>
              </a:ext>
            </a:extLst>
          </p:cNvPr>
          <p:cNvSpPr/>
          <p:nvPr/>
        </p:nvSpPr>
        <p:spPr>
          <a:xfrm>
            <a:off x="4328161" y="163175"/>
            <a:ext cx="2509520" cy="923330"/>
          </a:xfrm>
          <a:prstGeom prst="rect">
            <a:avLst/>
          </a:prstGeom>
          <a:solidFill>
            <a:schemeClr val="tx2">
              <a:lumMod val="25000"/>
              <a:lumOff val="75000"/>
            </a:schemeClr>
          </a:solidFill>
          <a:effectLst>
            <a:outerShdw blurRad="50800" dist="38100" dir="8100000" algn="tr" rotWithShape="0">
              <a:prstClr val="black">
                <a:alpha val="40000"/>
              </a:prstClr>
            </a:outerShdw>
            <a:softEdge rad="12700"/>
          </a:effectLst>
        </p:spPr>
        <p:txBody>
          <a:bodyPr wrap="square" lIns="91440" tIns="45720" rIns="91440" bIns="45720">
            <a:spAutoFit/>
          </a:bodyPr>
          <a:lstStyle/>
          <a:p>
            <a:pPr algn="just"/>
            <a:r>
              <a:rPr lang="en-US" sz="5400" b="1" cap="none" spc="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Times New Roman" panose="02020603050405020304" pitchFamily="18" charset="0"/>
                <a:cs typeface="Times New Roman" panose="02020603050405020304" pitchFamily="18" charset="0"/>
              </a:rPr>
              <a:t>Giải trí</a:t>
            </a:r>
          </a:p>
        </p:txBody>
      </p:sp>
      <p:sp>
        <p:nvSpPr>
          <p:cNvPr id="9" name="TextBox 8">
            <a:extLst>
              <a:ext uri="{FF2B5EF4-FFF2-40B4-BE49-F238E27FC236}">
                <a16:creationId xmlns:a16="http://schemas.microsoft.com/office/drawing/2014/main" id="{64FC1E64-E281-439E-B523-2B2CFFB46B45}"/>
              </a:ext>
            </a:extLst>
          </p:cNvPr>
          <p:cNvSpPr txBox="1"/>
          <p:nvPr/>
        </p:nvSpPr>
        <p:spPr>
          <a:xfrm>
            <a:off x="7985705" y="1394460"/>
            <a:ext cx="3962455" cy="830997"/>
          </a:xfrm>
          <a:prstGeom prst="rect">
            <a:avLst/>
          </a:prstGeom>
          <a:noFill/>
        </p:spPr>
        <p:txBody>
          <a:bodyPr wrap="square" rtlCol="0">
            <a:spAutoFit/>
          </a:bodyPr>
          <a:lstStyle/>
          <a:p>
            <a:pPr algn="just"/>
            <a:r>
              <a:rPr lang="en-US" sz="2400">
                <a:latin typeface="Times New Roman" panose="02020603050405020304" pitchFamily="18" charset="0"/>
                <a:cs typeface="Times New Roman" panose="02020603050405020304" pitchFamily="18" charset="0"/>
              </a:rPr>
              <a:t>KTX cung cấp rất nhiều các địa điểm giải trí như:</a:t>
            </a:r>
            <a:endParaRPr lang="vi-VN" sz="2400" b="1">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47DD54E6-1BDD-4D0A-BFCB-BBD047AFE780}"/>
              </a:ext>
            </a:extLst>
          </p:cNvPr>
          <p:cNvSpPr/>
          <p:nvPr/>
        </p:nvSpPr>
        <p:spPr>
          <a:xfrm>
            <a:off x="8165163" y="3429000"/>
            <a:ext cx="3339377" cy="923330"/>
          </a:xfrm>
          <a:prstGeom prst="rect">
            <a:avLst/>
          </a:prstGeom>
          <a:noFill/>
        </p:spPr>
        <p:txBody>
          <a:bodyPr wrap="none" lIns="91440" tIns="45720" rIns="91440" bIns="45720">
            <a:spAutoFit/>
          </a:bodyPr>
          <a:lstStyle/>
          <a:p>
            <a:pPr algn="ctr"/>
            <a:r>
              <a:rPr lang="en-US" sz="5400" b="1">
                <a:ln w="9525">
                  <a:solidFill>
                    <a:schemeClr val="bg1"/>
                  </a:solidFill>
                  <a:prstDash val="solid"/>
                </a:ln>
                <a:solidFill>
                  <a:srgbClr val="00B050"/>
                </a:solidFill>
                <a:effectLst>
                  <a:outerShdw blurRad="12700" dist="38100" dir="2700000" algn="tl" rotWithShape="0">
                    <a:schemeClr val="bg1">
                      <a:lumMod val="50000"/>
                    </a:schemeClr>
                  </a:outerShdw>
                </a:effectLst>
              </a:rPr>
              <a:t>Sân bóng</a:t>
            </a:r>
          </a:p>
        </p:txBody>
      </p:sp>
    </p:spTree>
    <p:extLst>
      <p:ext uri="{BB962C8B-B14F-4D97-AF65-F5344CB8AC3E}">
        <p14:creationId xmlns:p14="http://schemas.microsoft.com/office/powerpoint/2010/main" val="2870580310"/>
      </p:ext>
    </p:extLst>
  </p:cSld>
  <p:clrMapOvr>
    <a:masterClrMapping/>
  </p:clrMapOvr>
  <mc:AlternateContent xmlns:mc="http://schemas.openxmlformats.org/markup-compatibility/2006" xmlns:p15="http://schemas.microsoft.com/office/powerpoint/2012/main">
    <mc:Choice Requires="p15">
      <p:transition spd="slow">
        <p15:prstTrans prst="airplane"/>
      </p:transition>
    </mc:Choice>
    <mc:Fallback xmlns="">
      <p:transition spd="slow">
        <p:fade/>
      </p:transition>
    </mc:Fallback>
  </mc:AlternateContent>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3.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267</TotalTime>
  <Words>554</Words>
  <Application>Microsoft Office PowerPoint</Application>
  <PresentationFormat>Widescreen</PresentationFormat>
  <Paragraphs>55</Paragraphs>
  <Slides>16</Slides>
  <Notes>3</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16</vt:i4>
      </vt:variant>
    </vt:vector>
  </HeadingPairs>
  <TitlesOfParts>
    <vt:vector size="27" baseType="lpstr">
      <vt:lpstr>Algerian</vt:lpstr>
      <vt:lpstr>Arial</vt:lpstr>
      <vt:lpstr>Calibri</vt:lpstr>
      <vt:lpstr>Calibri Light</vt:lpstr>
      <vt:lpstr>Corbel</vt:lpstr>
      <vt:lpstr>Impact</vt:lpstr>
      <vt:lpstr>Times New Roman</vt:lpstr>
      <vt:lpstr>Wingdings 2</vt:lpstr>
      <vt:lpstr>Office Theme</vt:lpstr>
      <vt:lpstr>Main Event</vt:lpstr>
      <vt:lpstr>Frame</vt:lpstr>
      <vt:lpstr>PowerPoint Presentation</vt:lpstr>
      <vt:lpstr>Các thành viên của nhóm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Tổng kết</vt:lpstr>
      <vt:lpstr>DISCLAIMER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ĐỜI SỐNG SINH VIÊN Ở KTX</dc:title>
  <dc:creator>Châu Vĩnh Sinh</dc:creator>
  <cp:lastModifiedBy>Lena Oxton</cp:lastModifiedBy>
  <cp:revision>31</cp:revision>
  <dcterms:created xsi:type="dcterms:W3CDTF">2021-05-26T13:20:22Z</dcterms:created>
  <dcterms:modified xsi:type="dcterms:W3CDTF">2021-05-27T11:14:50Z</dcterms:modified>
</cp:coreProperties>
</file>

<file path=docProps/thumbnail.jpeg>
</file>